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  <p:sldMasterId id="2147483695" r:id="rId2"/>
  </p:sldMasterIdLst>
  <p:notesMasterIdLst>
    <p:notesMasterId r:id="rId4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12192000" cy="6858000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Quattrocento Sans" panose="020B0604020202020204" charset="0"/>
      <p:regular r:id="rId45"/>
      <p:bold r:id="rId46"/>
      <p:italic r:id="rId47"/>
      <p:boldItalic r:id="rId48"/>
    </p:embeddedFont>
    <p:embeddedFont>
      <p:font typeface="Roboto" panose="020B060402020202020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8C0364-60CA-46F4-9FE5-5D943CA91107}">
  <a:tblStyle styleId="{708C0364-60CA-46F4-9FE5-5D943CA9110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2FDDF4A-E3E6-449C-9CAF-D7EF8381146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11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6f9a3cad2c_8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g6f9a3cad2c_8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6f9a3cad2c_8_4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9" name="Google Shape;539;g6f9a3cad2c_8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6f9a3cad2c_8_4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1" name="Google Shape;581;g6f9a3cad2c_8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6f9a3cad2c_8_5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8" name="Google Shape;658;g6f9a3cad2c_8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6f9a3cad2c_8_6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3" name="Google Shape;793;g6f9a3cad2c_8_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6f9a3cad2c_8_7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7" name="Google Shape;907;g6f9a3cad2c_8_7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6f9a3cad2c_8_7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7" name="Google Shape;927;g6f9a3cad2c_8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6f9a3cad2c_8_8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6" name="Google Shape;946;g6f9a3cad2c_8_8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6f9a3cad2c_8_8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5" name="Google Shape;965;g6f9a3cad2c_8_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6f9a3cad2c_8_8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4" name="Google Shape;984;g6f9a3cad2c_8_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6f9a3cad2c_8_8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9" name="Google Shape;1019;g6f9a3cad2c_8_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6f9a3cad2c_6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g6f9a3cad2c_6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6f9a3cad2c_8_8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6" name="Google Shape;1026;g6f9a3cad2c_8_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6f9a3cad2c_8_1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0" name="Google Shape;1250;g6f9a3cad2c_8_1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6f9a3cad2c_8_1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5" name="Google Shape;1325;g6f9a3cad2c_8_1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6f9a3cad2c_8_11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2" name="Google Shape;1332;g6f9a3cad2c_8_1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6f9a3cad2c_8_12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9" name="Google Shape;1399;g6f9a3cad2c_8_1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g6f9a3cad2c_8_12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4" name="Google Shape;1414;g6f9a3cad2c_8_1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g6f9a3cad2c_8_16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0" name="Google Shape;1720;g6f9a3cad2c_8_1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" name="Google Shape;2028;g6f9a3cad2c_8_19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9" name="Google Shape;2029;g6f9a3cad2c_8_1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Google Shape;2335;g6f9a3cad2c_8_22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6" name="Google Shape;2336;g6f9a3cad2c_8_2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" name="Google Shape;2417;g6f9a3cad2c_8_23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8" name="Google Shape;2418;g6f9a3cad2c_8_2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f9a3cad2c_8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g6f9a3cad2c_8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7" name="Google Shape;2797;g6f9a3cad2c_8_26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8" name="Google Shape;2798;g6f9a3cad2c_8_2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" name="Google Shape;2805;g6f9a3cad2c_8_26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6" name="Google Shape;2806;g6f9a3cad2c_8_2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5" name="Google Shape;3155;g6f9a3cad2c_8_30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6" name="Google Shape;3156;g6f9a3cad2c_8_30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5" name="Google Shape;3165;g6f9a3cad2c_8_30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6" name="Google Shape;3166;g6f9a3cad2c_8_3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5" name="Google Shape;3315;g6f9a3cad2c_8_31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6" name="Google Shape;3316;g6f9a3cad2c_8_3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2" name="Google Shape;3322;g6f9a3cad2c_8_32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g6f9a3cad2c_8_3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0" name="Google Shape;3330;g6f9a3cad2c_8_32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1" name="Google Shape;3331;g6f9a3cad2c_8_3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3" name="Google Shape;3353;g6f9a3cad2c_8_32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4" name="Google Shape;3354;g6f9a3cad2c_8_3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6f9a3cad2c_8_1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g6f9a3cad2c_8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6f9a3cad2c_8_2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9" name="Google Shape;349;g6f9a3cad2c_8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6f9a3cad2c_8_2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g6f9a3cad2c_8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6f9a3cad2c_8_3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9" name="Google Shape;439;g6f9a3cad2c_8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6f9a3cad2c_8_3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1" name="Google Shape;471;g6f9a3cad2c_8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6f9a3cad2c_8_3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3" name="Google Shape;503;g6f9a3cad2c_8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8569325" y="6663267"/>
            <a:ext cx="2962274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375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83" cy="67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91845" y="365525"/>
            <a:ext cx="1875930" cy="56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 Agenda Slide">
  <p:cSld name="Green Agenda Slide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/>
          <p:nvPr/>
        </p:nvSpPr>
        <p:spPr>
          <a:xfrm>
            <a:off x="0" y="-1"/>
            <a:ext cx="12192000" cy="6868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7"/>
          <p:cNvSpPr txBox="1">
            <a:spLocks noGrp="1"/>
          </p:cNvSpPr>
          <p:nvPr>
            <p:ph type="body" idx="1"/>
          </p:nvPr>
        </p:nvSpPr>
        <p:spPr>
          <a:xfrm>
            <a:off x="359316" y="1257300"/>
            <a:ext cx="11463019" cy="4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AutoNum type="arabicPeriod"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‒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9pPr>
          </a:lstStyle>
          <a:p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83" cy="67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7" name="Google Shape;18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11367" y="180199"/>
            <a:ext cx="719828" cy="778877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7"/>
          <p:cNvSpPr txBox="1">
            <a:spLocks noGrp="1"/>
          </p:cNvSpPr>
          <p:nvPr>
            <p:ph type="ftr" idx="11"/>
          </p:nvPr>
        </p:nvSpPr>
        <p:spPr>
          <a:xfrm>
            <a:off x="8569325" y="6663267"/>
            <a:ext cx="2962274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FBFB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375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0" name="Google Shape;19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1845" y="365525"/>
            <a:ext cx="1875930" cy="56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- Numbered List">
  <p:cSld name="Subtitle - Numbered Lis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>
            <a:spLocks noGrp="1"/>
          </p:cNvSpPr>
          <p:nvPr>
            <p:ph type="body" idx="1"/>
          </p:nvPr>
        </p:nvSpPr>
        <p:spPr>
          <a:xfrm>
            <a:off x="359316" y="1257300"/>
            <a:ext cx="11500668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AutoNum type="arabicPeriod"/>
              <a:defRPr/>
            </a:lvl1pPr>
            <a:lvl2pPr marL="91440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AutoNum type="alphaLcPeriod"/>
              <a:defRPr/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AutoNum type="alphaLcPeriod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AutoNum type="arabicPeriod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9pPr>
          </a:lstStyle>
          <a:p>
            <a:endParaRPr/>
          </a:p>
        </p:txBody>
      </p:sp>
      <p:sp>
        <p:nvSpPr>
          <p:cNvPr id="193" name="Google Shape;193;p28"/>
          <p:cNvSpPr txBox="1">
            <a:spLocks noGrp="1"/>
          </p:cNvSpPr>
          <p:nvPr>
            <p:ph type="ftr" idx="11"/>
          </p:nvPr>
        </p:nvSpPr>
        <p:spPr>
          <a:xfrm>
            <a:off x="8569325" y="6663267"/>
            <a:ext cx="2962274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8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375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5" name="Google Shape;195;p28"/>
          <p:cNvSpPr txBox="1">
            <a:spLocks noGrp="1"/>
          </p:cNvSpPr>
          <p:nvPr>
            <p:ph type="body" idx="2"/>
          </p:nvPr>
        </p:nvSpPr>
        <p:spPr>
          <a:xfrm>
            <a:off x="359316" y="780257"/>
            <a:ext cx="10308683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9pPr>
          </a:lstStyle>
          <a:p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83" cy="31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7" name="Google Shape;19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91845" y="365525"/>
            <a:ext cx="1875930" cy="56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Only">
  <p:cSld name="Title and Subtitle Only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>
            <a:spLocks noGrp="1"/>
          </p:cNvSpPr>
          <p:nvPr>
            <p:ph type="ftr" idx="11"/>
          </p:nvPr>
        </p:nvSpPr>
        <p:spPr>
          <a:xfrm>
            <a:off x="8569325" y="6663267"/>
            <a:ext cx="2962274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9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375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1" name="Google Shape;201;p29"/>
          <p:cNvSpPr txBox="1">
            <a:spLocks noGrp="1"/>
          </p:cNvSpPr>
          <p:nvPr>
            <p:ph type="body" idx="1"/>
          </p:nvPr>
        </p:nvSpPr>
        <p:spPr>
          <a:xfrm>
            <a:off x="359316" y="780257"/>
            <a:ext cx="10308683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9pPr>
          </a:lstStyle>
          <a:p>
            <a:endParaRPr/>
          </a:p>
        </p:txBody>
      </p:sp>
      <p:sp>
        <p:nvSpPr>
          <p:cNvPr id="202" name="Google Shape;202;p29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83" cy="31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3" name="Google Shape;20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91845" y="365525"/>
            <a:ext cx="1875930" cy="56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Section Header">
  <p:cSld name="Blue Section Header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0"/>
          <p:cNvSpPr txBox="1">
            <a:spLocks noGrp="1"/>
          </p:cNvSpPr>
          <p:nvPr>
            <p:ph type="title"/>
          </p:nvPr>
        </p:nvSpPr>
        <p:spPr>
          <a:xfrm>
            <a:off x="770467" y="4921785"/>
            <a:ext cx="7992535" cy="45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 Section Header">
  <p:cSld name="Green Section Header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1"/>
          <p:cNvSpPr txBox="1">
            <a:spLocks noGrp="1"/>
          </p:cNvSpPr>
          <p:nvPr>
            <p:ph type="title"/>
          </p:nvPr>
        </p:nvSpPr>
        <p:spPr>
          <a:xfrm>
            <a:off x="770467" y="4921785"/>
            <a:ext cx="7992535" cy="45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Subtitle Only">
  <p:cSld name="1_Title and Subtitle Only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>
            <a:spLocks noGrp="1"/>
          </p:cNvSpPr>
          <p:nvPr>
            <p:ph type="ftr" idx="11"/>
          </p:nvPr>
        </p:nvSpPr>
        <p:spPr>
          <a:xfrm>
            <a:off x="8569325" y="6663267"/>
            <a:ext cx="2962274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375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3" name="Google Shape;213;p32"/>
          <p:cNvSpPr txBox="1">
            <a:spLocks noGrp="1"/>
          </p:cNvSpPr>
          <p:nvPr>
            <p:ph type="body" idx="1"/>
          </p:nvPr>
        </p:nvSpPr>
        <p:spPr>
          <a:xfrm>
            <a:off x="359316" y="780257"/>
            <a:ext cx="10308683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2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‒"/>
              <a:defRPr/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‒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‒"/>
              <a:defRPr/>
            </a:lvl6pPr>
            <a:lvl7pPr marL="3200400" lvl="6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‒"/>
              <a:defRPr/>
            </a:lvl9pPr>
          </a:lstStyle>
          <a:p>
            <a:endParaRPr/>
          </a:p>
        </p:txBody>
      </p:sp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83" cy="31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4"/>
          <p:cNvSpPr txBox="1">
            <a:spLocks noGrp="1"/>
          </p:cNvSpPr>
          <p:nvPr>
            <p:ph type="ctrTitle"/>
          </p:nvPr>
        </p:nvSpPr>
        <p:spPr>
          <a:xfrm>
            <a:off x="6096000" y="3848099"/>
            <a:ext cx="5791200" cy="94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None/>
              <a:defRPr sz="3200" b="1">
                <a:solidFill>
                  <a:srgbClr val="59595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4"/>
          <p:cNvSpPr txBox="1">
            <a:spLocks noGrp="1"/>
          </p:cNvSpPr>
          <p:nvPr>
            <p:ph type="subTitle" idx="1"/>
          </p:nvPr>
        </p:nvSpPr>
        <p:spPr>
          <a:xfrm>
            <a:off x="6096000" y="4928922"/>
            <a:ext cx="5791200" cy="77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595959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34"/>
          <p:cNvSpPr txBox="1">
            <a:spLocks noGrp="1"/>
          </p:cNvSpPr>
          <p:nvPr>
            <p:ph type="body" idx="2"/>
          </p:nvPr>
        </p:nvSpPr>
        <p:spPr>
          <a:xfrm>
            <a:off x="6096000" y="3429000"/>
            <a:ext cx="5782733" cy="215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9pPr>
          </a:lstStyle>
          <a:p>
            <a:endParaRPr/>
          </a:p>
        </p:txBody>
      </p:sp>
      <p:pic>
        <p:nvPicPr>
          <p:cNvPr id="227" name="Google Shape;227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1953" y="1490875"/>
            <a:ext cx="3145447" cy="94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ed list (without header)">
  <p:cSld name="Bulleted list (without header)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 txBox="1">
            <a:spLocks noGrp="1"/>
          </p:cNvSpPr>
          <p:nvPr>
            <p:ph type="body" idx="1"/>
          </p:nvPr>
        </p:nvSpPr>
        <p:spPr>
          <a:xfrm>
            <a:off x="359317" y="1257300"/>
            <a:ext cx="11491546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‒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9pPr>
          </a:lstStyle>
          <a:p>
            <a:endParaRPr/>
          </a:p>
        </p:txBody>
      </p:sp>
      <p:sp>
        <p:nvSpPr>
          <p:cNvPr id="231" name="Google Shape;231;p35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375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2" name="Google Shape;232;p35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83" cy="67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200"/>
              <a:buFont typeface="Arial"/>
              <a:buNone/>
              <a:defRPr>
                <a:solidFill>
                  <a:srgbClr val="0B539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pic>
        <p:nvPicPr>
          <p:cNvPr id="233" name="Google Shape;233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91845" y="441725"/>
            <a:ext cx="1875930" cy="56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5"/>
          <p:cNvSpPr txBox="1"/>
          <p:nvPr/>
        </p:nvSpPr>
        <p:spPr>
          <a:xfrm>
            <a:off x="8569325" y="6663267"/>
            <a:ext cx="29622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 End-to-End Analytics, LLC – Confidential     |     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 Agenda Slide">
  <p:cSld name="Green Agenda Slide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/>
          <p:nvPr/>
        </p:nvSpPr>
        <p:spPr>
          <a:xfrm>
            <a:off x="0" y="-1"/>
            <a:ext cx="12192000" cy="6868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6"/>
          <p:cNvSpPr txBox="1">
            <a:spLocks noGrp="1"/>
          </p:cNvSpPr>
          <p:nvPr>
            <p:ph type="body" idx="1"/>
          </p:nvPr>
        </p:nvSpPr>
        <p:spPr>
          <a:xfrm>
            <a:off x="359316" y="1257300"/>
            <a:ext cx="11463019" cy="4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AutoNum type="arabicPeriod"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‒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9pPr>
          </a:lstStyle>
          <a:p>
            <a:endParaRPr/>
          </a:p>
        </p:txBody>
      </p:sp>
      <p:sp>
        <p:nvSpPr>
          <p:cNvPr id="238" name="Google Shape;238;p36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83" cy="67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9" name="Google Shape;239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11367" y="180199"/>
            <a:ext cx="719828" cy="778877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6"/>
          <p:cNvSpPr txBox="1">
            <a:spLocks noGrp="1"/>
          </p:cNvSpPr>
          <p:nvPr>
            <p:ph type="ftr" idx="11"/>
          </p:nvPr>
        </p:nvSpPr>
        <p:spPr>
          <a:xfrm>
            <a:off x="8569325" y="6663267"/>
            <a:ext cx="2962274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FBFB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6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375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2" name="Google Shape;24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1845" y="365525"/>
            <a:ext cx="1875930" cy="56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- Bulleted List">
  <p:cSld name="Subtitle - Bulleted Lis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>
            <a:spLocks noGrp="1"/>
          </p:cNvSpPr>
          <p:nvPr>
            <p:ph type="body" idx="1"/>
          </p:nvPr>
        </p:nvSpPr>
        <p:spPr>
          <a:xfrm>
            <a:off x="359316" y="1257300"/>
            <a:ext cx="11527884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9pPr>
          </a:lstStyle>
          <a:p>
            <a:endParaRPr/>
          </a:p>
        </p:txBody>
      </p:sp>
      <p:sp>
        <p:nvSpPr>
          <p:cNvPr id="245" name="Google Shape;245;p37"/>
          <p:cNvSpPr txBox="1">
            <a:spLocks noGrp="1"/>
          </p:cNvSpPr>
          <p:nvPr>
            <p:ph type="ftr" idx="11"/>
          </p:nvPr>
        </p:nvSpPr>
        <p:spPr>
          <a:xfrm>
            <a:off x="8569325" y="6663267"/>
            <a:ext cx="2962274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7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375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7" name="Google Shape;247;p37"/>
          <p:cNvSpPr txBox="1">
            <a:spLocks noGrp="1"/>
          </p:cNvSpPr>
          <p:nvPr>
            <p:ph type="body" idx="2"/>
          </p:nvPr>
        </p:nvSpPr>
        <p:spPr>
          <a:xfrm>
            <a:off x="359316" y="780257"/>
            <a:ext cx="10308683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9pPr>
          </a:lstStyle>
          <a:p>
            <a:endParaRPr/>
          </a:p>
        </p:txBody>
      </p:sp>
      <p:sp>
        <p:nvSpPr>
          <p:cNvPr id="248" name="Google Shape;248;p37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83" cy="31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None/>
              <a:defRPr>
                <a:solidFill>
                  <a:srgbClr val="0B539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pic>
        <p:nvPicPr>
          <p:cNvPr id="249" name="Google Shape;249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91845" y="365525"/>
            <a:ext cx="1875930" cy="56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ed list (without header)">
  <p:cSld name="Bulleted list (without header)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359317" y="1257300"/>
            <a:ext cx="11491546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‒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375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83" cy="67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200"/>
              <a:buFont typeface="Arial"/>
              <a:buNone/>
              <a:defRPr>
                <a:solidFill>
                  <a:srgbClr val="0B539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pic>
        <p:nvPicPr>
          <p:cNvPr id="129" name="Google Shape;12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91845" y="441725"/>
            <a:ext cx="1875930" cy="56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/>
        </p:nvSpPr>
        <p:spPr>
          <a:xfrm>
            <a:off x="8569325" y="6663267"/>
            <a:ext cx="29622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 End-to-End Analytics, LLC – Confidential     |     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 List">
  <p:cSld name="Numbered List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 txBox="1">
            <a:spLocks noGrp="1"/>
          </p:cNvSpPr>
          <p:nvPr>
            <p:ph type="body" idx="1"/>
          </p:nvPr>
        </p:nvSpPr>
        <p:spPr>
          <a:xfrm>
            <a:off x="359317" y="1257300"/>
            <a:ext cx="11500668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AutoNum type="arabicPeriod"/>
              <a:defRPr/>
            </a:lvl1pPr>
            <a:lvl2pPr marL="91440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AutoNum type="alphaLcPeriod"/>
              <a:defRPr/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AutoNum type="alphaLcPeriod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AutoNum type="arabicPeriod"/>
              <a:defRPr/>
            </a:lvl5pPr>
            <a:lvl6pPr marL="2743200" lvl="5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AutoNum type="alphaLcPeriod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9pPr>
          </a:lstStyle>
          <a:p>
            <a:endParaRPr/>
          </a:p>
        </p:txBody>
      </p:sp>
      <p:sp>
        <p:nvSpPr>
          <p:cNvPr id="252" name="Google Shape;252;p38"/>
          <p:cNvSpPr txBox="1">
            <a:spLocks noGrp="1"/>
          </p:cNvSpPr>
          <p:nvPr>
            <p:ph type="ftr" idx="11"/>
          </p:nvPr>
        </p:nvSpPr>
        <p:spPr>
          <a:xfrm>
            <a:off x="8569325" y="6663267"/>
            <a:ext cx="2962274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8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375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4" name="Google Shape;254;p38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83" cy="67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None/>
              <a:defRPr>
                <a:solidFill>
                  <a:srgbClr val="0B539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pic>
        <p:nvPicPr>
          <p:cNvPr id="255" name="Google Shape;255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91845" y="365525"/>
            <a:ext cx="1875930" cy="56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Slide">
  <p:cSld name="Agenda Slide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11367" y="180199"/>
            <a:ext cx="719828" cy="77887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9"/>
          <p:cNvSpPr txBox="1">
            <a:spLocks noGrp="1"/>
          </p:cNvSpPr>
          <p:nvPr>
            <p:ph type="ftr" idx="11"/>
          </p:nvPr>
        </p:nvSpPr>
        <p:spPr>
          <a:xfrm>
            <a:off x="8569325" y="6663267"/>
            <a:ext cx="2962274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FBFB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39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375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1" name="Google Shape;261;p39"/>
          <p:cNvSpPr txBox="1">
            <a:spLocks noGrp="1"/>
          </p:cNvSpPr>
          <p:nvPr>
            <p:ph type="body" idx="1"/>
          </p:nvPr>
        </p:nvSpPr>
        <p:spPr>
          <a:xfrm>
            <a:off x="359317" y="1257300"/>
            <a:ext cx="11463019" cy="4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AutoNum type="arabicPeriod"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‒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9pPr>
          </a:lstStyle>
          <a:p>
            <a:endParaRPr/>
          </a:p>
        </p:txBody>
      </p:sp>
      <p:sp>
        <p:nvSpPr>
          <p:cNvPr id="262" name="Google Shape;262;p39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83" cy="67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63" name="Google Shape;263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1845" y="365525"/>
            <a:ext cx="1875930" cy="56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0"/>
          <p:cNvSpPr txBox="1">
            <a:spLocks noGrp="1"/>
          </p:cNvSpPr>
          <p:nvPr>
            <p:ph type="ftr" idx="11"/>
          </p:nvPr>
        </p:nvSpPr>
        <p:spPr>
          <a:xfrm>
            <a:off x="8569325" y="6663267"/>
            <a:ext cx="2962274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40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375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7" name="Google Shape;267;p40"/>
          <p:cNvSpPr txBox="1">
            <a:spLocks noGrp="1"/>
          </p:cNvSpPr>
          <p:nvPr>
            <p:ph type="body" idx="1"/>
          </p:nvPr>
        </p:nvSpPr>
        <p:spPr>
          <a:xfrm>
            <a:off x="359317" y="1800808"/>
            <a:ext cx="5264638" cy="463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‒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9pPr>
          </a:lstStyle>
          <a:p>
            <a:endParaRPr/>
          </a:p>
        </p:txBody>
      </p:sp>
      <p:sp>
        <p:nvSpPr>
          <p:cNvPr id="268" name="Google Shape;268;p40"/>
          <p:cNvSpPr txBox="1">
            <a:spLocks noGrp="1"/>
          </p:cNvSpPr>
          <p:nvPr>
            <p:ph type="body" idx="2"/>
          </p:nvPr>
        </p:nvSpPr>
        <p:spPr>
          <a:xfrm>
            <a:off x="6319139" y="1794524"/>
            <a:ext cx="5334001" cy="463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‒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9pPr>
          </a:lstStyle>
          <a:p>
            <a:endParaRPr/>
          </a:p>
        </p:txBody>
      </p:sp>
      <p:sp>
        <p:nvSpPr>
          <p:cNvPr id="269" name="Google Shape;269;p40"/>
          <p:cNvSpPr txBox="1">
            <a:spLocks noGrp="1"/>
          </p:cNvSpPr>
          <p:nvPr>
            <p:ph type="body" idx="3"/>
          </p:nvPr>
        </p:nvSpPr>
        <p:spPr>
          <a:xfrm>
            <a:off x="359317" y="1256230"/>
            <a:ext cx="5260678" cy="330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>
                <a:solidFill>
                  <a:srgbClr val="312F9C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9pPr>
          </a:lstStyle>
          <a:p>
            <a:endParaRPr/>
          </a:p>
        </p:txBody>
      </p:sp>
      <p:sp>
        <p:nvSpPr>
          <p:cNvPr id="270" name="Google Shape;270;p40"/>
          <p:cNvSpPr txBox="1">
            <a:spLocks noGrp="1"/>
          </p:cNvSpPr>
          <p:nvPr>
            <p:ph type="body" idx="4"/>
          </p:nvPr>
        </p:nvSpPr>
        <p:spPr>
          <a:xfrm>
            <a:off x="6319139" y="1256230"/>
            <a:ext cx="5340927" cy="330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>
                <a:solidFill>
                  <a:srgbClr val="312F9C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9pPr>
          </a:lstStyle>
          <a:p>
            <a:endParaRPr/>
          </a:p>
        </p:txBody>
      </p:sp>
      <p:sp>
        <p:nvSpPr>
          <p:cNvPr id="271" name="Google Shape;271;p40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83" cy="67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None/>
              <a:defRPr>
                <a:solidFill>
                  <a:srgbClr val="0B539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pic>
        <p:nvPicPr>
          <p:cNvPr id="272" name="Google Shape;272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91845" y="365525"/>
            <a:ext cx="1875930" cy="56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bullet box &amp; right picture">
  <p:cSld name="Left bullet box &amp; right picture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1"/>
          <p:cNvSpPr>
            <a:spLocks noGrp="1"/>
          </p:cNvSpPr>
          <p:nvPr>
            <p:ph type="pic" idx="2"/>
          </p:nvPr>
        </p:nvSpPr>
        <p:spPr>
          <a:xfrm>
            <a:off x="6319139" y="1249947"/>
            <a:ext cx="5340927" cy="518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5" name="Google Shape;275;p41"/>
          <p:cNvSpPr txBox="1">
            <a:spLocks noGrp="1"/>
          </p:cNvSpPr>
          <p:nvPr>
            <p:ph type="ftr" idx="11"/>
          </p:nvPr>
        </p:nvSpPr>
        <p:spPr>
          <a:xfrm>
            <a:off x="8569325" y="6663267"/>
            <a:ext cx="2962274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41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375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7" name="Google Shape;277;p41"/>
          <p:cNvSpPr txBox="1">
            <a:spLocks noGrp="1"/>
          </p:cNvSpPr>
          <p:nvPr>
            <p:ph type="body" idx="1"/>
          </p:nvPr>
        </p:nvSpPr>
        <p:spPr>
          <a:xfrm>
            <a:off x="359317" y="1256230"/>
            <a:ext cx="5259195" cy="518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‒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9pPr>
          </a:lstStyle>
          <a:p>
            <a:endParaRPr/>
          </a:p>
        </p:txBody>
      </p:sp>
      <p:sp>
        <p:nvSpPr>
          <p:cNvPr id="278" name="Google Shape;278;p41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83" cy="67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None/>
              <a:defRPr>
                <a:solidFill>
                  <a:srgbClr val="0B539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pic>
        <p:nvPicPr>
          <p:cNvPr id="279" name="Google Shape;279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91845" y="365525"/>
            <a:ext cx="1875930" cy="56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42"/>
          <p:cNvSpPr txBox="1"/>
          <p:nvPr/>
        </p:nvSpPr>
        <p:spPr>
          <a:xfrm>
            <a:off x="7622118" y="3664501"/>
            <a:ext cx="3039533" cy="187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2595 E. Bayshore Rd., Suite 150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Palo Alto, CA 94303 USA</a:t>
            </a:r>
            <a:endParaRPr sz="1333" b="0" i="0" u="none" strike="noStrike" cap="none">
              <a:solidFill>
                <a:srgbClr val="B7B8B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F2B9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e2eanalytics.com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3" name="Google Shape;283;p42"/>
          <p:cNvCxnSpPr/>
          <p:nvPr/>
        </p:nvCxnSpPr>
        <p:spPr>
          <a:xfrm>
            <a:off x="7381451" y="3712564"/>
            <a:ext cx="0" cy="1042316"/>
          </a:xfrm>
          <a:prstGeom prst="straightConnector1">
            <a:avLst/>
          </a:prstGeom>
          <a:noFill/>
          <a:ln w="12700" cap="flat" cmpd="sng">
            <a:solidFill>
              <a:srgbClr val="B7B8B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4" name="Google Shape;284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1654" y="2455400"/>
            <a:ext cx="3203199" cy="9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Client Logo">
  <p:cSld name="Title Slide with Client Logo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3"/>
          <p:cNvSpPr txBox="1">
            <a:spLocks noGrp="1"/>
          </p:cNvSpPr>
          <p:nvPr>
            <p:ph type="ctrTitle"/>
          </p:nvPr>
        </p:nvSpPr>
        <p:spPr>
          <a:xfrm>
            <a:off x="6096000" y="3848099"/>
            <a:ext cx="5791200" cy="94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None/>
              <a:defRPr sz="3200" b="1">
                <a:solidFill>
                  <a:srgbClr val="59595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43"/>
          <p:cNvSpPr txBox="1">
            <a:spLocks noGrp="1"/>
          </p:cNvSpPr>
          <p:nvPr>
            <p:ph type="subTitle" idx="1"/>
          </p:nvPr>
        </p:nvSpPr>
        <p:spPr>
          <a:xfrm>
            <a:off x="6096000" y="4928922"/>
            <a:ext cx="5791200" cy="77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595959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0" name="Google Shape;290;p43"/>
          <p:cNvSpPr txBox="1">
            <a:spLocks noGrp="1"/>
          </p:cNvSpPr>
          <p:nvPr>
            <p:ph type="body" idx="2"/>
          </p:nvPr>
        </p:nvSpPr>
        <p:spPr>
          <a:xfrm>
            <a:off x="6096000" y="3429000"/>
            <a:ext cx="5782733" cy="215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9pPr>
          </a:lstStyle>
          <a:p>
            <a:endParaRPr/>
          </a:p>
        </p:txBody>
      </p:sp>
      <p:cxnSp>
        <p:nvCxnSpPr>
          <p:cNvPr id="291" name="Google Shape;291;p43"/>
          <p:cNvCxnSpPr/>
          <p:nvPr/>
        </p:nvCxnSpPr>
        <p:spPr>
          <a:xfrm>
            <a:off x="6096000" y="1502764"/>
            <a:ext cx="0" cy="1042316"/>
          </a:xfrm>
          <a:prstGeom prst="straightConnector1">
            <a:avLst/>
          </a:prstGeom>
          <a:noFill/>
          <a:ln w="12700" cap="flat" cmpd="sng">
            <a:solidFill>
              <a:srgbClr val="B7B8B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2" name="Google Shape;292;p43"/>
          <p:cNvSpPr>
            <a:spLocks noGrp="1"/>
          </p:cNvSpPr>
          <p:nvPr>
            <p:ph type="pic" idx="3"/>
          </p:nvPr>
        </p:nvSpPr>
        <p:spPr>
          <a:xfrm>
            <a:off x="6656388" y="1597592"/>
            <a:ext cx="1916101" cy="8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93" name="Google Shape;293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6125" y="1597600"/>
            <a:ext cx="2853085" cy="85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4"/>
          <p:cNvSpPr txBox="1">
            <a:spLocks noGrp="1"/>
          </p:cNvSpPr>
          <p:nvPr>
            <p:ph type="ftr" idx="11"/>
          </p:nvPr>
        </p:nvSpPr>
        <p:spPr>
          <a:xfrm>
            <a:off x="8569325" y="6663267"/>
            <a:ext cx="2962274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44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375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8" name="Google Shape;298;p44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83" cy="67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99" name="Google Shape;299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91845" y="365525"/>
            <a:ext cx="1875930" cy="56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- Numbered List">
  <p:cSld name="Subtitle - Numbered Lis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5"/>
          <p:cNvSpPr txBox="1">
            <a:spLocks noGrp="1"/>
          </p:cNvSpPr>
          <p:nvPr>
            <p:ph type="body" idx="1"/>
          </p:nvPr>
        </p:nvSpPr>
        <p:spPr>
          <a:xfrm>
            <a:off x="359316" y="1257300"/>
            <a:ext cx="11500668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AutoNum type="arabicPeriod"/>
              <a:defRPr/>
            </a:lvl1pPr>
            <a:lvl2pPr marL="91440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AutoNum type="alphaLcPeriod"/>
              <a:defRPr/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AutoNum type="alphaLcPeriod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AutoNum type="arabicPeriod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9pPr>
          </a:lstStyle>
          <a:p>
            <a:endParaRPr/>
          </a:p>
        </p:txBody>
      </p:sp>
      <p:sp>
        <p:nvSpPr>
          <p:cNvPr id="302" name="Google Shape;302;p45"/>
          <p:cNvSpPr txBox="1">
            <a:spLocks noGrp="1"/>
          </p:cNvSpPr>
          <p:nvPr>
            <p:ph type="ftr" idx="11"/>
          </p:nvPr>
        </p:nvSpPr>
        <p:spPr>
          <a:xfrm>
            <a:off x="8569325" y="6663267"/>
            <a:ext cx="2962274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45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375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4" name="Google Shape;304;p45"/>
          <p:cNvSpPr txBox="1">
            <a:spLocks noGrp="1"/>
          </p:cNvSpPr>
          <p:nvPr>
            <p:ph type="body" idx="2"/>
          </p:nvPr>
        </p:nvSpPr>
        <p:spPr>
          <a:xfrm>
            <a:off x="359316" y="780257"/>
            <a:ext cx="10308683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9pPr>
          </a:lstStyle>
          <a:p>
            <a:endParaRPr/>
          </a:p>
        </p:txBody>
      </p:sp>
      <p:sp>
        <p:nvSpPr>
          <p:cNvPr id="305" name="Google Shape;305;p45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83" cy="31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06" name="Google Shape;306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91845" y="365525"/>
            <a:ext cx="1875930" cy="56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Only">
  <p:cSld name="Title and Subtitle Only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6"/>
          <p:cNvSpPr txBox="1">
            <a:spLocks noGrp="1"/>
          </p:cNvSpPr>
          <p:nvPr>
            <p:ph type="ftr" idx="11"/>
          </p:nvPr>
        </p:nvSpPr>
        <p:spPr>
          <a:xfrm>
            <a:off x="8569325" y="6663267"/>
            <a:ext cx="2962274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6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375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0" name="Google Shape;310;p46"/>
          <p:cNvSpPr txBox="1">
            <a:spLocks noGrp="1"/>
          </p:cNvSpPr>
          <p:nvPr>
            <p:ph type="body" idx="1"/>
          </p:nvPr>
        </p:nvSpPr>
        <p:spPr>
          <a:xfrm>
            <a:off x="359316" y="780257"/>
            <a:ext cx="10308683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9pPr>
          </a:lstStyle>
          <a:p>
            <a:endParaRPr/>
          </a:p>
        </p:txBody>
      </p:sp>
      <p:sp>
        <p:nvSpPr>
          <p:cNvPr id="311" name="Google Shape;311;p46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83" cy="31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12" name="Google Shape;312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91845" y="365525"/>
            <a:ext cx="1875930" cy="56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Section Header">
  <p:cSld name="Blue Section Header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7"/>
          <p:cNvSpPr txBox="1">
            <a:spLocks noGrp="1"/>
          </p:cNvSpPr>
          <p:nvPr>
            <p:ph type="title"/>
          </p:nvPr>
        </p:nvSpPr>
        <p:spPr>
          <a:xfrm>
            <a:off x="770467" y="4921785"/>
            <a:ext cx="7992535" cy="45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Slide">
  <p:cSld name="Agenda Slide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11367" y="180199"/>
            <a:ext cx="719828" cy="77887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 txBox="1">
            <a:spLocks noGrp="1"/>
          </p:cNvSpPr>
          <p:nvPr>
            <p:ph type="ftr" idx="11"/>
          </p:nvPr>
        </p:nvSpPr>
        <p:spPr>
          <a:xfrm>
            <a:off x="8569325" y="6663267"/>
            <a:ext cx="2962274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FBFB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375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359317" y="1257300"/>
            <a:ext cx="11463019" cy="4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AutoNum type="arabicPeriod"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‒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83" cy="67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8" name="Google Shape;13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1845" y="365525"/>
            <a:ext cx="1875930" cy="56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 Section Header">
  <p:cSld name="Green Section Header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8"/>
          <p:cNvSpPr txBox="1">
            <a:spLocks noGrp="1"/>
          </p:cNvSpPr>
          <p:nvPr>
            <p:ph type="title"/>
          </p:nvPr>
        </p:nvSpPr>
        <p:spPr>
          <a:xfrm>
            <a:off x="770467" y="4921785"/>
            <a:ext cx="7992535" cy="45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 List">
  <p:cSld name="Numbered Lis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>
            <a:off x="359317" y="1257300"/>
            <a:ext cx="11500668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AutoNum type="arabicPeriod"/>
              <a:defRPr/>
            </a:lvl1pPr>
            <a:lvl2pPr marL="91440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AutoNum type="alphaLcPeriod"/>
              <a:defRPr/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AutoNum type="alphaLcPeriod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AutoNum type="arabicPeriod"/>
              <a:defRPr/>
            </a:lvl5pPr>
            <a:lvl6pPr marL="2743200" lvl="5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AutoNum type="alphaLcPeriod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ftr" idx="11"/>
          </p:nvPr>
        </p:nvSpPr>
        <p:spPr>
          <a:xfrm>
            <a:off x="8569325" y="6663267"/>
            <a:ext cx="2962274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375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83" cy="67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None/>
              <a:defRPr>
                <a:solidFill>
                  <a:srgbClr val="0B539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pic>
        <p:nvPicPr>
          <p:cNvPr id="144" name="Google Shape;14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91845" y="365525"/>
            <a:ext cx="1875930" cy="56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- Bulleted List">
  <p:cSld name="Subtitle - Bulleted Lis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xfrm>
            <a:off x="359316" y="1257300"/>
            <a:ext cx="11527884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ftr" idx="11"/>
          </p:nvPr>
        </p:nvSpPr>
        <p:spPr>
          <a:xfrm>
            <a:off x="8569325" y="6663267"/>
            <a:ext cx="2962274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375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2"/>
          </p:nvPr>
        </p:nvSpPr>
        <p:spPr>
          <a:xfrm>
            <a:off x="359316" y="780257"/>
            <a:ext cx="10308683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83" cy="31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None/>
              <a:defRPr>
                <a:solidFill>
                  <a:srgbClr val="0B539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pic>
        <p:nvPicPr>
          <p:cNvPr id="151" name="Google Shape;15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91845" y="365525"/>
            <a:ext cx="1875930" cy="56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ftr" idx="11"/>
          </p:nvPr>
        </p:nvSpPr>
        <p:spPr>
          <a:xfrm>
            <a:off x="8569325" y="6663267"/>
            <a:ext cx="2962274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375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359317" y="1800808"/>
            <a:ext cx="5264638" cy="463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‒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2"/>
          </p:nvPr>
        </p:nvSpPr>
        <p:spPr>
          <a:xfrm>
            <a:off x="6319139" y="1794524"/>
            <a:ext cx="5334001" cy="463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‒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3"/>
          </p:nvPr>
        </p:nvSpPr>
        <p:spPr>
          <a:xfrm>
            <a:off x="359317" y="1256230"/>
            <a:ext cx="5260678" cy="330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>
                <a:solidFill>
                  <a:srgbClr val="312F9C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4"/>
          </p:nvPr>
        </p:nvSpPr>
        <p:spPr>
          <a:xfrm>
            <a:off x="6319139" y="1256230"/>
            <a:ext cx="5340927" cy="330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>
                <a:solidFill>
                  <a:srgbClr val="312F9C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83" cy="67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None/>
              <a:defRPr>
                <a:solidFill>
                  <a:srgbClr val="0B539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pic>
        <p:nvPicPr>
          <p:cNvPr id="160" name="Google Shape;16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91845" y="365525"/>
            <a:ext cx="1875930" cy="56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bullet box &amp; right picture">
  <p:cSld name="Left bullet box &amp; right pictur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>
            <a:spLocks noGrp="1"/>
          </p:cNvSpPr>
          <p:nvPr>
            <p:ph type="pic" idx="2"/>
          </p:nvPr>
        </p:nvSpPr>
        <p:spPr>
          <a:xfrm>
            <a:off x="6319139" y="1249947"/>
            <a:ext cx="5340927" cy="518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ftr" idx="11"/>
          </p:nvPr>
        </p:nvSpPr>
        <p:spPr>
          <a:xfrm>
            <a:off x="8569325" y="6663267"/>
            <a:ext cx="2962274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375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1"/>
          </p:nvPr>
        </p:nvSpPr>
        <p:spPr>
          <a:xfrm>
            <a:off x="359317" y="1256230"/>
            <a:ext cx="5259195" cy="518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‒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9pPr>
          </a:lstStyle>
          <a:p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83" cy="67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None/>
              <a:defRPr>
                <a:solidFill>
                  <a:srgbClr val="0B539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pic>
        <p:nvPicPr>
          <p:cNvPr id="167" name="Google Shape;16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91845" y="365525"/>
            <a:ext cx="1875930" cy="56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5"/>
          <p:cNvSpPr txBox="1"/>
          <p:nvPr/>
        </p:nvSpPr>
        <p:spPr>
          <a:xfrm>
            <a:off x="7622118" y="3664501"/>
            <a:ext cx="3039533" cy="187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2595 E. Bayshore Rd., Suite 150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Palo Alto, CA 94303 USA</a:t>
            </a:r>
            <a:endParaRPr sz="1333" b="0" i="0" u="none" strike="noStrike" cap="none">
              <a:solidFill>
                <a:srgbClr val="B7B8B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F2B9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e2eanalytics.com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25"/>
          <p:cNvCxnSpPr/>
          <p:nvPr/>
        </p:nvCxnSpPr>
        <p:spPr>
          <a:xfrm>
            <a:off x="7381451" y="3712564"/>
            <a:ext cx="0" cy="1042316"/>
          </a:xfrm>
          <a:prstGeom prst="straightConnector1">
            <a:avLst/>
          </a:prstGeom>
          <a:noFill/>
          <a:ln w="12700" cap="flat" cmpd="sng">
            <a:solidFill>
              <a:srgbClr val="B7B8B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2" name="Google Shape;17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1654" y="2455400"/>
            <a:ext cx="3203199" cy="9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Client Logo">
  <p:cSld name="Title Slide with Client Logo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6"/>
          <p:cNvSpPr txBox="1">
            <a:spLocks noGrp="1"/>
          </p:cNvSpPr>
          <p:nvPr>
            <p:ph type="ctrTitle"/>
          </p:nvPr>
        </p:nvSpPr>
        <p:spPr>
          <a:xfrm>
            <a:off x="6096000" y="3848099"/>
            <a:ext cx="5791200" cy="94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None/>
              <a:defRPr sz="3200" b="1">
                <a:solidFill>
                  <a:srgbClr val="59595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subTitle" idx="1"/>
          </p:nvPr>
        </p:nvSpPr>
        <p:spPr>
          <a:xfrm>
            <a:off x="6096000" y="4928922"/>
            <a:ext cx="5791200" cy="77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595959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body" idx="2"/>
          </p:nvPr>
        </p:nvSpPr>
        <p:spPr>
          <a:xfrm>
            <a:off x="6096000" y="3429000"/>
            <a:ext cx="5782733" cy="215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9pPr>
          </a:lstStyle>
          <a:p>
            <a:endParaRPr/>
          </a:p>
        </p:txBody>
      </p:sp>
      <p:cxnSp>
        <p:nvCxnSpPr>
          <p:cNvPr id="179" name="Google Shape;179;p26"/>
          <p:cNvCxnSpPr/>
          <p:nvPr/>
        </p:nvCxnSpPr>
        <p:spPr>
          <a:xfrm>
            <a:off x="6096000" y="1502764"/>
            <a:ext cx="0" cy="1042316"/>
          </a:xfrm>
          <a:prstGeom prst="straightConnector1">
            <a:avLst/>
          </a:prstGeom>
          <a:noFill/>
          <a:ln w="12700" cap="flat" cmpd="sng">
            <a:solidFill>
              <a:srgbClr val="B7B8B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" name="Google Shape;180;p26"/>
          <p:cNvSpPr>
            <a:spLocks noGrp="1"/>
          </p:cNvSpPr>
          <p:nvPr>
            <p:ph type="pic" idx="3"/>
          </p:nvPr>
        </p:nvSpPr>
        <p:spPr>
          <a:xfrm>
            <a:off x="6656388" y="1597592"/>
            <a:ext cx="1916101" cy="8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1" name="Google Shape;18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2175" y="185050"/>
            <a:ext cx="2853085" cy="85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6644918"/>
            <a:ext cx="121920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1110942" y="179851"/>
            <a:ext cx="979361" cy="77954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359317" y="1257299"/>
            <a:ext cx="11473366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ftr" idx="11"/>
          </p:nvPr>
        </p:nvSpPr>
        <p:spPr>
          <a:xfrm>
            <a:off x="8569325" y="6663267"/>
            <a:ext cx="2962274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375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83" cy="67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6644918"/>
            <a:ext cx="121920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1110942" y="179851"/>
            <a:ext cx="979361" cy="77954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3"/>
          <p:cNvSpPr txBox="1">
            <a:spLocks noGrp="1"/>
          </p:cNvSpPr>
          <p:nvPr>
            <p:ph type="body" idx="1"/>
          </p:nvPr>
        </p:nvSpPr>
        <p:spPr>
          <a:xfrm>
            <a:off x="359317" y="1257299"/>
            <a:ext cx="11473366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Google Shape;219;p33"/>
          <p:cNvSpPr txBox="1">
            <a:spLocks noGrp="1"/>
          </p:cNvSpPr>
          <p:nvPr>
            <p:ph type="ftr" idx="11"/>
          </p:nvPr>
        </p:nvSpPr>
        <p:spPr>
          <a:xfrm>
            <a:off x="8569325" y="6663267"/>
            <a:ext cx="2962274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" name="Google Shape;220;p33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375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83" cy="67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9"/>
          <p:cNvSpPr txBox="1">
            <a:spLocks noGrp="1"/>
          </p:cNvSpPr>
          <p:nvPr>
            <p:ph type="ctrTitle"/>
          </p:nvPr>
        </p:nvSpPr>
        <p:spPr>
          <a:xfrm>
            <a:off x="5680350" y="3254374"/>
            <a:ext cx="5791200" cy="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None/>
            </a:pPr>
            <a:r>
              <a:rPr lang="en-US"/>
              <a:t>Best Practices for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None/>
            </a:pPr>
            <a:r>
              <a:rPr lang="en-US"/>
              <a:t>Network Design Modeling</a:t>
            </a:r>
            <a:endParaRPr/>
          </a:p>
        </p:txBody>
      </p:sp>
      <p:sp>
        <p:nvSpPr>
          <p:cNvPr id="324" name="Google Shape;324;p49"/>
          <p:cNvSpPr txBox="1">
            <a:spLocks noGrp="1"/>
          </p:cNvSpPr>
          <p:nvPr>
            <p:ph type="subTitle" idx="1"/>
          </p:nvPr>
        </p:nvSpPr>
        <p:spPr>
          <a:xfrm>
            <a:off x="5680350" y="4335197"/>
            <a:ext cx="57912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i="1">
                <a:solidFill>
                  <a:srgbClr val="0B5394"/>
                </a:solidFill>
              </a:rPr>
              <a:t>Thank you for joining us. We will be starting shortly.</a:t>
            </a:r>
            <a:endParaRPr sz="2800" i="1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8"/>
          <p:cNvSpPr/>
          <p:nvPr/>
        </p:nvSpPr>
        <p:spPr>
          <a:xfrm>
            <a:off x="451125" y="1165275"/>
            <a:ext cx="11494500" cy="29430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2" name="Google Shape;542;p58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4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543" name="Google Shape;543;p58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-US" sz="3200" dirty="0">
                <a:latin typeface="Roboto"/>
                <a:ea typeface="Roboto"/>
                <a:cs typeface="Roboto"/>
                <a:sym typeface="Roboto"/>
              </a:rPr>
              <a:t>Sample Problem: Network Design MIP</a:t>
            </a:r>
            <a:endParaRPr sz="3200" dirty="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44" name="Google Shape;544;p58"/>
          <p:cNvGrpSpPr/>
          <p:nvPr/>
        </p:nvGrpSpPr>
        <p:grpSpPr>
          <a:xfrm>
            <a:off x="2294408" y="1165255"/>
            <a:ext cx="2370868" cy="2269267"/>
            <a:chOff x="2294408" y="1165255"/>
            <a:chExt cx="2370868" cy="2269267"/>
          </a:xfrm>
        </p:grpSpPr>
        <p:grpSp>
          <p:nvGrpSpPr>
            <p:cNvPr id="545" name="Google Shape;545;p58"/>
            <p:cNvGrpSpPr/>
            <p:nvPr/>
          </p:nvGrpSpPr>
          <p:grpSpPr>
            <a:xfrm>
              <a:off x="2834357" y="1773248"/>
              <a:ext cx="1593592" cy="1661274"/>
              <a:chOff x="2912850" y="1501675"/>
              <a:chExt cx="1778563" cy="1854100"/>
            </a:xfrm>
          </p:grpSpPr>
          <p:sp>
            <p:nvSpPr>
              <p:cNvPr id="546" name="Google Shape;546;p58"/>
              <p:cNvSpPr/>
              <p:nvPr/>
            </p:nvSpPr>
            <p:spPr>
              <a:xfrm>
                <a:off x="2912850" y="1577375"/>
                <a:ext cx="1778400" cy="1778400"/>
              </a:xfrm>
              <a:prstGeom prst="ellipse">
                <a:avLst/>
              </a:pr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58"/>
              <p:cNvSpPr/>
              <p:nvPr/>
            </p:nvSpPr>
            <p:spPr>
              <a:xfrm>
                <a:off x="2963975" y="1501675"/>
                <a:ext cx="1727438" cy="1778332"/>
              </a:xfrm>
              <a:custGeom>
                <a:avLst/>
                <a:gdLst/>
                <a:ahLst/>
                <a:cxnLst/>
                <a:rect l="l" t="t" r="r" b="b"/>
                <a:pathLst>
                  <a:path w="74870" h="75385" extrusionOk="0">
                    <a:moveTo>
                      <a:pt x="39478" y="3843"/>
                    </a:moveTo>
                    <a:cubicBezTo>
                      <a:pt x="42955" y="3147"/>
                      <a:pt x="47157" y="2284"/>
                      <a:pt x="50107" y="4251"/>
                    </a:cubicBezTo>
                    <a:cubicBezTo>
                      <a:pt x="52594" y="5909"/>
                      <a:pt x="53339" y="10068"/>
                      <a:pt x="56239" y="10793"/>
                    </a:cubicBezTo>
                    <a:cubicBezTo>
                      <a:pt x="60978" y="11978"/>
                      <a:pt x="67548" y="12146"/>
                      <a:pt x="69730" y="16516"/>
                    </a:cubicBezTo>
                    <a:cubicBezTo>
                      <a:pt x="70961" y="18982"/>
                      <a:pt x="67835" y="22019"/>
                      <a:pt x="68504" y="24693"/>
                    </a:cubicBezTo>
                    <a:cubicBezTo>
                      <a:pt x="69886" y="30217"/>
                      <a:pt x="75570" y="35020"/>
                      <a:pt x="74636" y="40637"/>
                    </a:cubicBezTo>
                    <a:cubicBezTo>
                      <a:pt x="74114" y="43775"/>
                      <a:pt x="68867" y="44501"/>
                      <a:pt x="68095" y="47587"/>
                    </a:cubicBezTo>
                    <a:cubicBezTo>
                      <a:pt x="66970" y="52084"/>
                      <a:pt x="68593" y="56941"/>
                      <a:pt x="67686" y="61487"/>
                    </a:cubicBezTo>
                    <a:cubicBezTo>
                      <a:pt x="66374" y="68061"/>
                      <a:pt x="55923" y="67993"/>
                      <a:pt x="49698" y="70481"/>
                    </a:cubicBezTo>
                    <a:cubicBezTo>
                      <a:pt x="43096" y="73120"/>
                      <a:pt x="35820" y="76373"/>
                      <a:pt x="28848" y="74978"/>
                    </a:cubicBezTo>
                    <a:cubicBezTo>
                      <a:pt x="25680" y="74344"/>
                      <a:pt x="23450" y="71012"/>
                      <a:pt x="20263" y="70481"/>
                    </a:cubicBezTo>
                    <a:cubicBezTo>
                      <a:pt x="17306" y="69988"/>
                      <a:pt x="13763" y="72145"/>
                      <a:pt x="11269" y="70481"/>
                    </a:cubicBezTo>
                    <a:cubicBezTo>
                      <a:pt x="8752" y="68802"/>
                      <a:pt x="10775" y="64423"/>
                      <a:pt x="10042" y="61487"/>
                    </a:cubicBezTo>
                    <a:cubicBezTo>
                      <a:pt x="9328" y="58627"/>
                      <a:pt x="4200" y="59109"/>
                      <a:pt x="2684" y="56581"/>
                    </a:cubicBezTo>
                    <a:cubicBezTo>
                      <a:pt x="-382" y="51469"/>
                      <a:pt x="4071" y="44656"/>
                      <a:pt x="5954" y="39001"/>
                    </a:cubicBezTo>
                    <a:cubicBezTo>
                      <a:pt x="6575" y="37136"/>
                      <a:pt x="4074" y="35485"/>
                      <a:pt x="2684" y="34095"/>
                    </a:cubicBezTo>
                    <a:cubicBezTo>
                      <a:pt x="-213" y="31198"/>
                      <a:pt x="-1031" y="24728"/>
                      <a:pt x="1866" y="21831"/>
                    </a:cubicBezTo>
                    <a:cubicBezTo>
                      <a:pt x="3759" y="19938"/>
                      <a:pt x="7741" y="21680"/>
                      <a:pt x="9634" y="19787"/>
                    </a:cubicBezTo>
                    <a:cubicBezTo>
                      <a:pt x="13018" y="16403"/>
                      <a:pt x="11883" y="10276"/>
                      <a:pt x="14539" y="6296"/>
                    </a:cubicBezTo>
                    <a:cubicBezTo>
                      <a:pt x="16219" y="3779"/>
                      <a:pt x="20598" y="8256"/>
                      <a:pt x="23534" y="7522"/>
                    </a:cubicBezTo>
                    <a:cubicBezTo>
                      <a:pt x="26718" y="6726"/>
                      <a:pt x="28161" y="2801"/>
                      <a:pt x="30892" y="981"/>
                    </a:cubicBezTo>
                    <a:cubicBezTo>
                      <a:pt x="35296" y="-1954"/>
                      <a:pt x="41406" y="2581"/>
                      <a:pt x="46428" y="4251"/>
                    </a:cubicBezTo>
                  </a:path>
                </a:pathLst>
              </a:custGeom>
              <a:noFill/>
              <a:ln w="152400" cap="flat" cmpd="sng">
                <a:solidFill>
                  <a:srgbClr val="FCE5C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8" name="Google Shape;548;p58"/>
            <p:cNvGrpSpPr/>
            <p:nvPr/>
          </p:nvGrpSpPr>
          <p:grpSpPr>
            <a:xfrm rot="-3394133">
              <a:off x="3948216" y="2097613"/>
              <a:ext cx="195644" cy="213844"/>
              <a:chOff x="405094" y="1894375"/>
              <a:chExt cx="218369" cy="238660"/>
            </a:xfrm>
          </p:grpSpPr>
          <p:grpSp>
            <p:nvGrpSpPr>
              <p:cNvPr id="549" name="Google Shape;549;p58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550" name="Google Shape;550;p58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1" name="Google Shape;551;p58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52" name="Google Shape;552;p58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3" name="Google Shape;553;p58"/>
            <p:cNvGrpSpPr/>
            <p:nvPr/>
          </p:nvGrpSpPr>
          <p:grpSpPr>
            <a:xfrm>
              <a:off x="3178086" y="2957587"/>
              <a:ext cx="195658" cy="213840"/>
              <a:chOff x="405094" y="1894375"/>
              <a:chExt cx="218369" cy="238660"/>
            </a:xfrm>
          </p:grpSpPr>
          <p:grpSp>
            <p:nvGrpSpPr>
              <p:cNvPr id="554" name="Google Shape;554;p58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555" name="Google Shape;555;p58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6" name="Google Shape;556;p58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57" name="Google Shape;557;p58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8" name="Google Shape;558;p58"/>
            <p:cNvGrpSpPr/>
            <p:nvPr/>
          </p:nvGrpSpPr>
          <p:grpSpPr>
            <a:xfrm rot="4757447">
              <a:off x="3807299" y="2774332"/>
              <a:ext cx="195660" cy="213841"/>
              <a:chOff x="405094" y="1894375"/>
              <a:chExt cx="218369" cy="238660"/>
            </a:xfrm>
          </p:grpSpPr>
          <p:grpSp>
            <p:nvGrpSpPr>
              <p:cNvPr id="559" name="Google Shape;559;p58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560" name="Google Shape;560;p58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1" name="Google Shape;561;p58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62" name="Google Shape;562;p58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3" name="Google Shape;563;p58"/>
            <p:cNvGrpSpPr/>
            <p:nvPr/>
          </p:nvGrpSpPr>
          <p:grpSpPr>
            <a:xfrm rot="1378210">
              <a:off x="3325269" y="2287155"/>
              <a:ext cx="195622" cy="213800"/>
              <a:chOff x="405094" y="1894375"/>
              <a:chExt cx="218369" cy="238660"/>
            </a:xfrm>
          </p:grpSpPr>
          <p:grpSp>
            <p:nvGrpSpPr>
              <p:cNvPr id="564" name="Google Shape;564;p58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565" name="Google Shape;565;p58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6" name="Google Shape;566;p58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67" name="Google Shape;567;p58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8" name="Google Shape;568;p58"/>
            <p:cNvGrpSpPr/>
            <p:nvPr/>
          </p:nvGrpSpPr>
          <p:grpSpPr>
            <a:xfrm>
              <a:off x="2294408" y="1165255"/>
              <a:ext cx="2370868" cy="1726236"/>
              <a:chOff x="2988094" y="835011"/>
              <a:chExt cx="2646058" cy="1926603"/>
            </a:xfrm>
          </p:grpSpPr>
          <p:grpSp>
            <p:nvGrpSpPr>
              <p:cNvPr id="569" name="Google Shape;569;p58"/>
              <p:cNvGrpSpPr/>
              <p:nvPr/>
            </p:nvGrpSpPr>
            <p:grpSpPr>
              <a:xfrm>
                <a:off x="2988094" y="835011"/>
                <a:ext cx="2646058" cy="1926603"/>
                <a:chOff x="2988094" y="835011"/>
                <a:chExt cx="2646058" cy="1926603"/>
              </a:xfrm>
            </p:grpSpPr>
            <p:sp>
              <p:nvSpPr>
                <p:cNvPr id="570" name="Google Shape;570;p58"/>
                <p:cNvSpPr/>
                <p:nvPr/>
              </p:nvSpPr>
              <p:spPr>
                <a:xfrm rot="-1714769">
                  <a:off x="3074905" y="1238920"/>
                  <a:ext cx="1904563" cy="84764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58"/>
                <p:cNvSpPr/>
                <p:nvPr/>
              </p:nvSpPr>
              <p:spPr>
                <a:xfrm rot="-1763181">
                  <a:off x="2821505" y="1935021"/>
                  <a:ext cx="2979236" cy="102219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72" name="Google Shape;572;p58"/>
              <p:cNvSpPr/>
              <p:nvPr/>
            </p:nvSpPr>
            <p:spPr>
              <a:xfrm>
                <a:off x="3219475" y="1638700"/>
                <a:ext cx="204425" cy="776775"/>
              </a:xfrm>
              <a:custGeom>
                <a:avLst/>
                <a:gdLst/>
                <a:ahLst/>
                <a:cxnLst/>
                <a:rect l="l" t="t" r="r" b="b"/>
                <a:pathLst>
                  <a:path w="8177" h="31071" extrusionOk="0">
                    <a:moveTo>
                      <a:pt x="8177" y="31071"/>
                    </a:moveTo>
                    <a:cubicBezTo>
                      <a:pt x="3385" y="21493"/>
                      <a:pt x="0" y="10710"/>
                      <a:pt x="0" y="0"/>
                    </a:cubicBezTo>
                  </a:path>
                </a:pathLst>
              </a:custGeom>
              <a:noFill/>
              <a:ln w="1143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58"/>
              <p:cNvSpPr/>
              <p:nvPr/>
            </p:nvSpPr>
            <p:spPr>
              <a:xfrm rot="9185955">
                <a:off x="4623291" y="917916"/>
                <a:ext cx="204404" cy="776695"/>
              </a:xfrm>
              <a:custGeom>
                <a:avLst/>
                <a:gdLst/>
                <a:ahLst/>
                <a:cxnLst/>
                <a:rect l="l" t="t" r="r" b="b"/>
                <a:pathLst>
                  <a:path w="8177" h="31071" extrusionOk="0">
                    <a:moveTo>
                      <a:pt x="8177" y="31071"/>
                    </a:moveTo>
                    <a:cubicBezTo>
                      <a:pt x="3385" y="21493"/>
                      <a:pt x="0" y="10710"/>
                      <a:pt x="0" y="0"/>
                    </a:cubicBezTo>
                  </a:path>
                </a:pathLst>
              </a:custGeom>
              <a:noFill/>
              <a:ln w="1143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58"/>
              <p:cNvSpPr/>
              <p:nvPr/>
            </p:nvSpPr>
            <p:spPr>
              <a:xfrm rot="-1758786">
                <a:off x="3240324" y="1782306"/>
                <a:ext cx="1782541" cy="163878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75" name="Google Shape;575;p58"/>
          <p:cNvSpPr txBox="1"/>
          <p:nvPr/>
        </p:nvSpPr>
        <p:spPr>
          <a:xfrm>
            <a:off x="1960350" y="3417704"/>
            <a:ext cx="33387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623E35"/>
                </a:solidFill>
                <a:latin typeface="Courier New"/>
                <a:ea typeface="Courier New"/>
                <a:cs typeface="Courier New"/>
                <a:sym typeface="Courier New"/>
              </a:rPr>
              <a:t>The Cookie Mobsters</a:t>
            </a:r>
            <a:endParaRPr sz="1700" b="1" i="0" u="none" strike="noStrike" cap="none">
              <a:solidFill>
                <a:srgbClr val="623E3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76" name="Google Shape;576;p58"/>
          <p:cNvSpPr/>
          <p:nvPr/>
        </p:nvSpPr>
        <p:spPr>
          <a:xfrm>
            <a:off x="5888100" y="1519450"/>
            <a:ext cx="5684700" cy="2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Make 20 cookie varieties</a:t>
            </a: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Use 40 ingredients</a:t>
            </a: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12 cookie bakeries</a:t>
            </a: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27 cookie distribution centers (DCs)</a:t>
            </a: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356 store branches</a:t>
            </a: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7" name="Google Shape;577;p58"/>
          <p:cNvSpPr/>
          <p:nvPr/>
        </p:nvSpPr>
        <p:spPr>
          <a:xfrm>
            <a:off x="719750" y="4837275"/>
            <a:ext cx="12005701" cy="13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The Cookie Mobsters™</a:t>
            </a:r>
            <a:r>
              <a:rPr lang="en-US" sz="2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want to cut down on costs and                              to determine the lowest-cost design of their cookie distribution process </a:t>
            </a: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8" name="Google Shape;578;p58"/>
          <p:cNvSpPr txBox="1"/>
          <p:nvPr/>
        </p:nvSpPr>
        <p:spPr>
          <a:xfrm rot="-177883">
            <a:off x="8773050" y="4808422"/>
            <a:ext cx="2273743" cy="647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they hired us!</a:t>
            </a:r>
            <a:endParaRPr sz="2400" b="1" i="1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59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4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584" name="Google Shape;584;p59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An Offer We Couldn’t Refuse…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85" name="Google Shape;585;p59"/>
          <p:cNvGrpSpPr/>
          <p:nvPr/>
        </p:nvGrpSpPr>
        <p:grpSpPr>
          <a:xfrm>
            <a:off x="3251617" y="981676"/>
            <a:ext cx="1304089" cy="2437191"/>
            <a:chOff x="64917" y="57966"/>
            <a:chExt cx="2137500" cy="3994741"/>
          </a:xfrm>
        </p:grpSpPr>
        <p:sp>
          <p:nvSpPr>
            <p:cNvPr id="586" name="Google Shape;586;p59"/>
            <p:cNvSpPr/>
            <p:nvPr/>
          </p:nvSpPr>
          <p:spPr>
            <a:xfrm>
              <a:off x="581425" y="176925"/>
              <a:ext cx="1182600" cy="1386000"/>
            </a:xfrm>
            <a:prstGeom prst="ellipse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87" name="Google Shape;587;p59"/>
            <p:cNvCxnSpPr/>
            <p:nvPr/>
          </p:nvCxnSpPr>
          <p:spPr>
            <a:xfrm>
              <a:off x="1125454" y="1562937"/>
              <a:ext cx="0" cy="16614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88" name="Google Shape;588;p59"/>
            <p:cNvCxnSpPr/>
            <p:nvPr/>
          </p:nvCxnSpPr>
          <p:spPr>
            <a:xfrm flipH="1">
              <a:off x="453060" y="3194107"/>
              <a:ext cx="694800" cy="8586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89" name="Google Shape;589;p59"/>
            <p:cNvCxnSpPr/>
            <p:nvPr/>
          </p:nvCxnSpPr>
          <p:spPr>
            <a:xfrm>
              <a:off x="1133961" y="3194107"/>
              <a:ext cx="630000" cy="7926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90" name="Google Shape;590;p59"/>
            <p:cNvCxnSpPr/>
            <p:nvPr/>
          </p:nvCxnSpPr>
          <p:spPr>
            <a:xfrm rot="10800000" flipH="1">
              <a:off x="1159317" y="1562780"/>
              <a:ext cx="1043100" cy="5394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91" name="Google Shape;591;p59"/>
            <p:cNvCxnSpPr/>
            <p:nvPr/>
          </p:nvCxnSpPr>
          <p:spPr>
            <a:xfrm rot="10800000">
              <a:off x="64917" y="1364480"/>
              <a:ext cx="1094400" cy="7377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92" name="Google Shape;592;p59"/>
            <p:cNvSpPr/>
            <p:nvPr/>
          </p:nvSpPr>
          <p:spPr>
            <a:xfrm rot="-6482671">
              <a:off x="931844" y="587629"/>
              <a:ext cx="222756" cy="318292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59"/>
            <p:cNvSpPr/>
            <p:nvPr/>
          </p:nvSpPr>
          <p:spPr>
            <a:xfrm rot="6011490">
              <a:off x="1369932" y="587589"/>
              <a:ext cx="244152" cy="318238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59"/>
            <p:cNvSpPr/>
            <p:nvPr/>
          </p:nvSpPr>
          <p:spPr>
            <a:xfrm>
              <a:off x="954264" y="685586"/>
              <a:ext cx="122400" cy="1224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59"/>
            <p:cNvSpPr/>
            <p:nvPr/>
          </p:nvSpPr>
          <p:spPr>
            <a:xfrm>
              <a:off x="1430773" y="685586"/>
              <a:ext cx="122400" cy="1224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59"/>
            <p:cNvSpPr/>
            <p:nvPr/>
          </p:nvSpPr>
          <p:spPr>
            <a:xfrm rot="-1495950">
              <a:off x="955302" y="1118729"/>
              <a:ext cx="434852" cy="227340"/>
            </a:xfrm>
            <a:custGeom>
              <a:avLst/>
              <a:gdLst/>
              <a:ahLst/>
              <a:cxnLst/>
              <a:rect l="l" t="t" r="r" b="b"/>
              <a:pathLst>
                <a:path w="68400" h="25196" extrusionOk="0">
                  <a:moveTo>
                    <a:pt x="0" y="2876"/>
                  </a:moveTo>
                  <a:cubicBezTo>
                    <a:pt x="7560" y="2636"/>
                    <a:pt x="33960" y="-2284"/>
                    <a:pt x="45360" y="1436"/>
                  </a:cubicBezTo>
                  <a:cubicBezTo>
                    <a:pt x="56760" y="5156"/>
                    <a:pt x="64560" y="21236"/>
                    <a:pt x="68400" y="2519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59"/>
            <p:cNvSpPr/>
            <p:nvPr/>
          </p:nvSpPr>
          <p:spPr>
            <a:xfrm>
              <a:off x="383282" y="272925"/>
              <a:ext cx="630150" cy="720000"/>
            </a:xfrm>
            <a:custGeom>
              <a:avLst/>
              <a:gdLst/>
              <a:ahLst/>
              <a:cxnLst/>
              <a:rect l="l" t="t" r="r" b="b"/>
              <a:pathLst>
                <a:path w="25206" h="28800" extrusionOk="0">
                  <a:moveTo>
                    <a:pt x="25206" y="0"/>
                  </a:moveTo>
                  <a:cubicBezTo>
                    <a:pt x="17986" y="0"/>
                    <a:pt x="10151" y="2815"/>
                    <a:pt x="5046" y="7920"/>
                  </a:cubicBezTo>
                  <a:cubicBezTo>
                    <a:pt x="-17" y="12983"/>
                    <a:pt x="6" y="21640"/>
                    <a:pt x="6" y="28800"/>
                  </a:cubicBez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59"/>
            <p:cNvSpPr/>
            <p:nvPr/>
          </p:nvSpPr>
          <p:spPr>
            <a:xfrm>
              <a:off x="401425" y="377859"/>
              <a:ext cx="630000" cy="579075"/>
            </a:xfrm>
            <a:custGeom>
              <a:avLst/>
              <a:gdLst/>
              <a:ahLst/>
              <a:cxnLst/>
              <a:rect l="l" t="t" r="r" b="b"/>
              <a:pathLst>
                <a:path w="25200" h="23163" extrusionOk="0">
                  <a:moveTo>
                    <a:pt x="25200" y="123"/>
                  </a:moveTo>
                  <a:cubicBezTo>
                    <a:pt x="19124" y="123"/>
                    <a:pt x="12256" y="-368"/>
                    <a:pt x="7200" y="3003"/>
                  </a:cubicBezTo>
                  <a:cubicBezTo>
                    <a:pt x="1263" y="6961"/>
                    <a:pt x="0" y="16027"/>
                    <a:pt x="0" y="23163"/>
                  </a:cubicBez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59"/>
            <p:cNvSpPr/>
            <p:nvPr/>
          </p:nvSpPr>
          <p:spPr>
            <a:xfrm>
              <a:off x="491425" y="488925"/>
              <a:ext cx="360000" cy="450000"/>
            </a:xfrm>
            <a:custGeom>
              <a:avLst/>
              <a:gdLst/>
              <a:ahLst/>
              <a:cxnLst/>
              <a:rect l="l" t="t" r="r" b="b"/>
              <a:pathLst>
                <a:path w="14400" h="18000" extrusionOk="0">
                  <a:moveTo>
                    <a:pt x="14400" y="0"/>
                  </a:moveTo>
                  <a:cubicBezTo>
                    <a:pt x="9664" y="947"/>
                    <a:pt x="2967" y="1898"/>
                    <a:pt x="1440" y="6480"/>
                  </a:cubicBezTo>
                  <a:cubicBezTo>
                    <a:pt x="216" y="10151"/>
                    <a:pt x="0" y="14130"/>
                    <a:pt x="0" y="18000"/>
                  </a:cubicBez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59"/>
            <p:cNvSpPr/>
            <p:nvPr/>
          </p:nvSpPr>
          <p:spPr>
            <a:xfrm>
              <a:off x="374403" y="166475"/>
              <a:ext cx="891025" cy="610450"/>
            </a:xfrm>
            <a:custGeom>
              <a:avLst/>
              <a:gdLst/>
              <a:ahLst/>
              <a:cxnLst/>
              <a:rect l="l" t="t" r="r" b="b"/>
              <a:pathLst>
                <a:path w="35641" h="24418" extrusionOk="0">
                  <a:moveTo>
                    <a:pt x="35641" y="2818"/>
                  </a:moveTo>
                  <a:cubicBezTo>
                    <a:pt x="26388" y="-1808"/>
                    <a:pt x="13663" y="-155"/>
                    <a:pt x="4681" y="4978"/>
                  </a:cubicBezTo>
                  <a:cubicBezTo>
                    <a:pt x="-1082" y="8271"/>
                    <a:pt x="361" y="17780"/>
                    <a:pt x="361" y="24418"/>
                  </a:cubicBez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59"/>
            <p:cNvSpPr/>
            <p:nvPr/>
          </p:nvSpPr>
          <p:spPr>
            <a:xfrm>
              <a:off x="671425" y="141151"/>
              <a:ext cx="792000" cy="473775"/>
            </a:xfrm>
            <a:custGeom>
              <a:avLst/>
              <a:gdLst/>
              <a:ahLst/>
              <a:cxnLst/>
              <a:rect l="l" t="t" r="r" b="b"/>
              <a:pathLst>
                <a:path w="31680" h="18951" extrusionOk="0">
                  <a:moveTo>
                    <a:pt x="31680" y="5271"/>
                  </a:moveTo>
                  <a:cubicBezTo>
                    <a:pt x="24817" y="696"/>
                    <a:pt x="14737" y="-1679"/>
                    <a:pt x="7200" y="1671"/>
                  </a:cubicBezTo>
                  <a:cubicBezTo>
                    <a:pt x="1498" y="4205"/>
                    <a:pt x="0" y="12711"/>
                    <a:pt x="0" y="18951"/>
                  </a:cubicBez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59"/>
            <p:cNvSpPr/>
            <p:nvPr/>
          </p:nvSpPr>
          <p:spPr>
            <a:xfrm>
              <a:off x="689425" y="185485"/>
              <a:ext cx="972000" cy="339450"/>
            </a:xfrm>
            <a:custGeom>
              <a:avLst/>
              <a:gdLst/>
              <a:ahLst/>
              <a:cxnLst/>
              <a:rect l="l" t="t" r="r" b="b"/>
              <a:pathLst>
                <a:path w="38880" h="13578" extrusionOk="0">
                  <a:moveTo>
                    <a:pt x="38880" y="6378"/>
                  </a:moveTo>
                  <a:cubicBezTo>
                    <a:pt x="32101" y="1536"/>
                    <a:pt x="22058" y="-1944"/>
                    <a:pt x="14400" y="1338"/>
                  </a:cubicBezTo>
                  <a:cubicBezTo>
                    <a:pt x="8610" y="3820"/>
                    <a:pt x="5635" y="10761"/>
                    <a:pt x="0" y="13578"/>
                  </a:cubicBez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59"/>
            <p:cNvSpPr/>
            <p:nvPr/>
          </p:nvSpPr>
          <p:spPr>
            <a:xfrm>
              <a:off x="419425" y="299675"/>
              <a:ext cx="792000" cy="315250"/>
            </a:xfrm>
            <a:custGeom>
              <a:avLst/>
              <a:gdLst/>
              <a:ahLst/>
              <a:cxnLst/>
              <a:rect l="l" t="t" r="r" b="b"/>
              <a:pathLst>
                <a:path w="31680" h="12610" extrusionOk="0">
                  <a:moveTo>
                    <a:pt x="31680" y="5410"/>
                  </a:moveTo>
                  <a:cubicBezTo>
                    <a:pt x="24982" y="945"/>
                    <a:pt x="15557" y="-1456"/>
                    <a:pt x="7920" y="1090"/>
                  </a:cubicBezTo>
                  <a:cubicBezTo>
                    <a:pt x="3499" y="2564"/>
                    <a:pt x="2084" y="8442"/>
                    <a:pt x="0" y="12610"/>
                  </a:cubicBez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59"/>
            <p:cNvSpPr/>
            <p:nvPr/>
          </p:nvSpPr>
          <p:spPr>
            <a:xfrm>
              <a:off x="293425" y="57966"/>
              <a:ext cx="1152000" cy="466950"/>
            </a:xfrm>
            <a:custGeom>
              <a:avLst/>
              <a:gdLst/>
              <a:ahLst/>
              <a:cxnLst/>
              <a:rect l="l" t="t" r="r" b="b"/>
              <a:pathLst>
                <a:path w="46080" h="18678" extrusionOk="0">
                  <a:moveTo>
                    <a:pt x="46080" y="12198"/>
                  </a:moveTo>
                  <a:cubicBezTo>
                    <a:pt x="38701" y="2359"/>
                    <a:pt x="22468" y="-2491"/>
                    <a:pt x="10800" y="1398"/>
                  </a:cubicBezTo>
                  <a:cubicBezTo>
                    <a:pt x="6292" y="2901"/>
                    <a:pt x="1652" y="6819"/>
                    <a:pt x="720" y="11478"/>
                  </a:cubicBezTo>
                  <a:cubicBezTo>
                    <a:pt x="247" y="13843"/>
                    <a:pt x="1706" y="16972"/>
                    <a:pt x="0" y="18678"/>
                  </a:cubicBez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59"/>
            <p:cNvSpPr/>
            <p:nvPr/>
          </p:nvSpPr>
          <p:spPr>
            <a:xfrm>
              <a:off x="527425" y="344925"/>
              <a:ext cx="720000" cy="486000"/>
            </a:xfrm>
            <a:custGeom>
              <a:avLst/>
              <a:gdLst/>
              <a:ahLst/>
              <a:cxnLst/>
              <a:rect l="l" t="t" r="r" b="b"/>
              <a:pathLst>
                <a:path w="28800" h="19440" extrusionOk="0">
                  <a:moveTo>
                    <a:pt x="28800" y="0"/>
                  </a:moveTo>
                  <a:cubicBezTo>
                    <a:pt x="20782" y="668"/>
                    <a:pt x="12111" y="2260"/>
                    <a:pt x="5760" y="7200"/>
                  </a:cubicBezTo>
                  <a:cubicBezTo>
                    <a:pt x="2201" y="9968"/>
                    <a:pt x="1426" y="15162"/>
                    <a:pt x="0" y="19440"/>
                  </a:cubicBez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6" name="Google Shape;606;p59"/>
            <p:cNvGrpSpPr/>
            <p:nvPr/>
          </p:nvGrpSpPr>
          <p:grpSpPr>
            <a:xfrm>
              <a:off x="660310" y="1471958"/>
              <a:ext cx="930317" cy="583625"/>
              <a:chOff x="5193635" y="2562258"/>
              <a:chExt cx="930317" cy="583625"/>
            </a:xfrm>
          </p:grpSpPr>
          <p:sp>
            <p:nvSpPr>
              <p:cNvPr id="607" name="Google Shape;607;p59"/>
              <p:cNvSpPr/>
              <p:nvPr/>
            </p:nvSpPr>
            <p:spPr>
              <a:xfrm rot="-4390388">
                <a:off x="5618731" y="2656432"/>
                <a:ext cx="490188" cy="395277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59"/>
              <p:cNvSpPr/>
              <p:nvPr/>
            </p:nvSpPr>
            <p:spPr>
              <a:xfrm rot="5250535">
                <a:off x="5153651" y="2658589"/>
                <a:ext cx="490063" cy="3891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59"/>
              <p:cNvSpPr/>
              <p:nvPr/>
            </p:nvSpPr>
            <p:spPr>
              <a:xfrm>
                <a:off x="5472000" y="2674975"/>
                <a:ext cx="356400" cy="356400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0" name="Google Shape;610;p59"/>
            <p:cNvSpPr/>
            <p:nvPr/>
          </p:nvSpPr>
          <p:spPr>
            <a:xfrm>
              <a:off x="1229950" y="2127587"/>
              <a:ext cx="133696" cy="180292"/>
            </a:xfrm>
            <a:custGeom>
              <a:avLst/>
              <a:gdLst/>
              <a:ahLst/>
              <a:cxnLst/>
              <a:rect l="l" t="t" r="r" b="b"/>
              <a:pathLst>
                <a:path w="32569" h="43920" extrusionOk="0">
                  <a:moveTo>
                    <a:pt x="31793" y="43200"/>
                  </a:moveTo>
                  <a:cubicBezTo>
                    <a:pt x="34082" y="34045"/>
                    <a:pt x="30482" y="24275"/>
                    <a:pt x="28193" y="15120"/>
                  </a:cubicBezTo>
                  <a:cubicBezTo>
                    <a:pt x="27123" y="10839"/>
                    <a:pt x="26273" y="6000"/>
                    <a:pt x="23153" y="2880"/>
                  </a:cubicBezTo>
                  <a:cubicBezTo>
                    <a:pt x="20557" y="284"/>
                    <a:pt x="15953" y="1440"/>
                    <a:pt x="12353" y="720"/>
                  </a:cubicBezTo>
                  <a:cubicBezTo>
                    <a:pt x="9285" y="106"/>
                    <a:pt x="5206" y="-773"/>
                    <a:pt x="2993" y="1440"/>
                  </a:cubicBezTo>
                  <a:cubicBezTo>
                    <a:pt x="-3930" y="8363"/>
                    <a:pt x="3322" y="22094"/>
                    <a:pt x="8753" y="30240"/>
                  </a:cubicBezTo>
                  <a:cubicBezTo>
                    <a:pt x="12828" y="36353"/>
                    <a:pt x="18686" y="43920"/>
                    <a:pt x="26033" y="43920"/>
                  </a:cubicBez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59"/>
            <p:cNvSpPr/>
            <p:nvPr/>
          </p:nvSpPr>
          <p:spPr>
            <a:xfrm>
              <a:off x="1300390" y="2088585"/>
              <a:ext cx="264580" cy="85647"/>
            </a:xfrm>
            <a:custGeom>
              <a:avLst/>
              <a:gdLst/>
              <a:ahLst/>
              <a:cxnLst/>
              <a:rect l="l" t="t" r="r" b="b"/>
              <a:pathLst>
                <a:path w="64453" h="20864" extrusionOk="0">
                  <a:moveTo>
                    <a:pt x="15335" y="15252"/>
                  </a:moveTo>
                  <a:cubicBezTo>
                    <a:pt x="28386" y="20146"/>
                    <a:pt x="44628" y="23646"/>
                    <a:pt x="57095" y="17412"/>
                  </a:cubicBezTo>
                  <a:cubicBezTo>
                    <a:pt x="59983" y="15968"/>
                    <a:pt x="64928" y="14098"/>
                    <a:pt x="64295" y="10932"/>
                  </a:cubicBezTo>
                  <a:cubicBezTo>
                    <a:pt x="61589" y="-2597"/>
                    <a:pt x="37634" y="-379"/>
                    <a:pt x="23975" y="1572"/>
                  </a:cubicBezTo>
                  <a:cubicBezTo>
                    <a:pt x="17069" y="2559"/>
                    <a:pt x="9714" y="806"/>
                    <a:pt x="3095" y="3012"/>
                  </a:cubicBezTo>
                  <a:cubicBezTo>
                    <a:pt x="499" y="3877"/>
                    <a:pt x="-1000" y="8997"/>
                    <a:pt x="935" y="10932"/>
                  </a:cubicBez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59"/>
            <p:cNvSpPr/>
            <p:nvPr/>
          </p:nvSpPr>
          <p:spPr>
            <a:xfrm>
              <a:off x="1357502" y="2127741"/>
              <a:ext cx="150378" cy="165358"/>
            </a:xfrm>
            <a:custGeom>
              <a:avLst/>
              <a:gdLst/>
              <a:ahLst/>
              <a:cxnLst/>
              <a:rect l="l" t="t" r="r" b="b"/>
              <a:pathLst>
                <a:path w="36633" h="40282" extrusionOk="0">
                  <a:moveTo>
                    <a:pt x="0" y="18682"/>
                  </a:moveTo>
                  <a:cubicBezTo>
                    <a:pt x="824" y="13739"/>
                    <a:pt x="1540" y="8452"/>
                    <a:pt x="4320" y="4282"/>
                  </a:cubicBezTo>
                  <a:cubicBezTo>
                    <a:pt x="8846" y="-2508"/>
                    <a:pt x="21803" y="84"/>
                    <a:pt x="28800" y="4282"/>
                  </a:cubicBezTo>
                  <a:cubicBezTo>
                    <a:pt x="39098" y="10461"/>
                    <a:pt x="38732" y="31790"/>
                    <a:pt x="30240" y="40282"/>
                  </a:cubicBez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59"/>
            <p:cNvSpPr/>
            <p:nvPr/>
          </p:nvSpPr>
          <p:spPr>
            <a:xfrm>
              <a:off x="1375235" y="2124007"/>
              <a:ext cx="226424" cy="209971"/>
            </a:xfrm>
            <a:custGeom>
              <a:avLst/>
              <a:gdLst/>
              <a:ahLst/>
              <a:cxnLst/>
              <a:rect l="l" t="t" r="r" b="b"/>
              <a:pathLst>
                <a:path w="55158" h="51150" extrusionOk="0">
                  <a:moveTo>
                    <a:pt x="28800" y="36872"/>
                  </a:moveTo>
                  <a:cubicBezTo>
                    <a:pt x="28800" y="27989"/>
                    <a:pt x="27365" y="18850"/>
                    <a:pt x="29520" y="10232"/>
                  </a:cubicBezTo>
                  <a:cubicBezTo>
                    <a:pt x="31435" y="2573"/>
                    <a:pt x="46258" y="-3270"/>
                    <a:pt x="51840" y="2312"/>
                  </a:cubicBezTo>
                  <a:cubicBezTo>
                    <a:pt x="56137" y="6609"/>
                    <a:pt x="54720" y="14236"/>
                    <a:pt x="54720" y="20312"/>
                  </a:cubicBezTo>
                  <a:cubicBezTo>
                    <a:pt x="54720" y="26832"/>
                    <a:pt x="56472" y="34536"/>
                    <a:pt x="52560" y="39752"/>
                  </a:cubicBezTo>
                  <a:cubicBezTo>
                    <a:pt x="48041" y="45778"/>
                    <a:pt x="38987" y="46565"/>
                    <a:pt x="31680" y="48392"/>
                  </a:cubicBezTo>
                  <a:cubicBezTo>
                    <a:pt x="21425" y="50956"/>
                    <a:pt x="10366" y="51905"/>
                    <a:pt x="0" y="49832"/>
                  </a:cubicBez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59"/>
            <p:cNvSpPr/>
            <p:nvPr/>
          </p:nvSpPr>
          <p:spPr>
            <a:xfrm>
              <a:off x="1342724" y="2361078"/>
              <a:ext cx="70934" cy="307382"/>
            </a:xfrm>
            <a:custGeom>
              <a:avLst/>
              <a:gdLst/>
              <a:ahLst/>
              <a:cxnLst/>
              <a:rect l="l" t="t" r="r" b="b"/>
              <a:pathLst>
                <a:path w="17280" h="74880" extrusionOk="0">
                  <a:moveTo>
                    <a:pt x="17280" y="0"/>
                  </a:moveTo>
                  <a:cubicBezTo>
                    <a:pt x="15571" y="15385"/>
                    <a:pt x="14065" y="30811"/>
                    <a:pt x="11520" y="46080"/>
                  </a:cubicBezTo>
                  <a:cubicBezTo>
                    <a:pt x="9820" y="56279"/>
                    <a:pt x="7311" y="67569"/>
                    <a:pt x="0" y="74880"/>
                  </a:cubicBezTo>
                </a:path>
              </a:pathLst>
            </a:custGeom>
            <a:noFill/>
            <a:ln w="38100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5" name="Google Shape;615;p59"/>
          <p:cNvSpPr txBox="1"/>
          <p:nvPr/>
        </p:nvSpPr>
        <p:spPr>
          <a:xfrm>
            <a:off x="2871363" y="3510400"/>
            <a:ext cx="20646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Don Chocolateone</a:t>
            </a:r>
            <a:endParaRPr sz="1400" b="1" i="0" u="none" strike="noStrike" cap="none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(The Boss)</a:t>
            </a:r>
            <a:endParaRPr sz="1400" b="1" i="0" u="none" strike="noStrike" cap="none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16" name="Google Shape;616;p59"/>
          <p:cNvSpPr txBox="1"/>
          <p:nvPr/>
        </p:nvSpPr>
        <p:spPr>
          <a:xfrm>
            <a:off x="6757563" y="3510400"/>
            <a:ext cx="20646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Chip Chocolateone</a:t>
            </a:r>
            <a:endParaRPr sz="1400" b="1" i="0" u="none" strike="noStrike" cap="none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(The Boss’ Son)</a:t>
            </a:r>
            <a:endParaRPr sz="1400" b="1" i="0" u="none" strike="noStrike" cap="none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17" name="Google Shape;617;p59"/>
          <p:cNvSpPr/>
          <p:nvPr/>
        </p:nvSpPr>
        <p:spPr>
          <a:xfrm>
            <a:off x="906900" y="4193423"/>
            <a:ext cx="10726500" cy="165690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Chip Chocolateone is an associate at </a:t>
            </a:r>
            <a:r>
              <a:rPr lang="en-US" sz="2400" b="0" i="0" u="none" strike="noStrike" cap="none">
                <a:solidFill>
                  <a:srgbClr val="F3F3F3"/>
                </a:solidFill>
                <a:latin typeface="Courier New"/>
                <a:ea typeface="Courier New"/>
                <a:cs typeface="Courier New"/>
                <a:sym typeface="Courier New"/>
              </a:rPr>
              <a:t>The Cookie Mobsters™</a:t>
            </a:r>
            <a:r>
              <a:rPr lang="en-US" sz="24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4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and he’s been promised a promotion if he can cut down on costs </a:t>
            </a:r>
            <a:br>
              <a:rPr lang="en-US" sz="24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in the way cookies are made and shipped </a:t>
            </a:r>
            <a:endParaRPr sz="2400" b="0" i="0" u="none" strike="noStrike" cap="non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8" name="Google Shape;618;p59"/>
          <p:cNvGrpSpPr/>
          <p:nvPr/>
        </p:nvGrpSpPr>
        <p:grpSpPr>
          <a:xfrm>
            <a:off x="7212722" y="838287"/>
            <a:ext cx="1304089" cy="2723959"/>
            <a:chOff x="7212722" y="838287"/>
            <a:chExt cx="1304089" cy="2723959"/>
          </a:xfrm>
        </p:grpSpPr>
        <p:sp>
          <p:nvSpPr>
            <p:cNvPr id="619" name="Google Shape;619;p59"/>
            <p:cNvSpPr/>
            <p:nvPr/>
          </p:nvSpPr>
          <p:spPr>
            <a:xfrm>
              <a:off x="7527844" y="1197632"/>
              <a:ext cx="721504" cy="845599"/>
            </a:xfrm>
            <a:prstGeom prst="ellipse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20" name="Google Shape;620;p59"/>
            <p:cNvCxnSpPr/>
            <p:nvPr/>
          </p:nvCxnSpPr>
          <p:spPr>
            <a:xfrm>
              <a:off x="7859756" y="2043238"/>
              <a:ext cx="0" cy="101362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1" name="Google Shape;621;p59"/>
            <p:cNvCxnSpPr/>
            <p:nvPr/>
          </p:nvCxnSpPr>
          <p:spPr>
            <a:xfrm flipH="1">
              <a:off x="7449528" y="3038414"/>
              <a:ext cx="423897" cy="523832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2" name="Google Shape;622;p59"/>
            <p:cNvCxnSpPr/>
            <p:nvPr/>
          </p:nvCxnSpPr>
          <p:spPr>
            <a:xfrm>
              <a:off x="7864946" y="3038414"/>
              <a:ext cx="384363" cy="483565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3" name="Google Shape;623;p59"/>
            <p:cNvCxnSpPr/>
            <p:nvPr/>
          </p:nvCxnSpPr>
          <p:spPr>
            <a:xfrm rot="10800000" flipH="1">
              <a:off x="7880416" y="2043142"/>
              <a:ext cx="636395" cy="329088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4" name="Google Shape;624;p59"/>
            <p:cNvCxnSpPr/>
            <p:nvPr/>
          </p:nvCxnSpPr>
          <p:spPr>
            <a:xfrm rot="10800000">
              <a:off x="7212722" y="1922159"/>
              <a:ext cx="667693" cy="450071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25" name="Google Shape;625;p59"/>
            <p:cNvSpPr/>
            <p:nvPr/>
          </p:nvSpPr>
          <p:spPr>
            <a:xfrm rot="-259659">
              <a:off x="7790867" y="1501982"/>
              <a:ext cx="135829" cy="194185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59"/>
            <p:cNvSpPr/>
            <p:nvPr/>
          </p:nvSpPr>
          <p:spPr>
            <a:xfrm rot="-4223">
              <a:off x="7916001" y="1494632"/>
              <a:ext cx="148987" cy="194012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59"/>
            <p:cNvSpPr/>
            <p:nvPr/>
          </p:nvSpPr>
          <p:spPr>
            <a:xfrm>
              <a:off x="7811945" y="1561739"/>
              <a:ext cx="74676" cy="74676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59"/>
            <p:cNvSpPr/>
            <p:nvPr/>
          </p:nvSpPr>
          <p:spPr>
            <a:xfrm>
              <a:off x="7953052" y="1554455"/>
              <a:ext cx="74676" cy="74676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59"/>
            <p:cNvSpPr/>
            <p:nvPr/>
          </p:nvSpPr>
          <p:spPr>
            <a:xfrm rot="-399668">
              <a:off x="7774558" y="1798684"/>
              <a:ext cx="265321" cy="30336"/>
            </a:xfrm>
            <a:custGeom>
              <a:avLst/>
              <a:gdLst/>
              <a:ahLst/>
              <a:cxnLst/>
              <a:rect l="l" t="t" r="r" b="b"/>
              <a:pathLst>
                <a:path w="68400" h="25196" extrusionOk="0">
                  <a:moveTo>
                    <a:pt x="0" y="2876"/>
                  </a:moveTo>
                  <a:cubicBezTo>
                    <a:pt x="7560" y="2636"/>
                    <a:pt x="33960" y="-2284"/>
                    <a:pt x="45360" y="1436"/>
                  </a:cubicBezTo>
                  <a:cubicBezTo>
                    <a:pt x="56760" y="5156"/>
                    <a:pt x="64560" y="21236"/>
                    <a:pt x="68400" y="25196"/>
                  </a:cubicBezTo>
                </a:path>
              </a:pathLst>
            </a:custGeom>
            <a:noFill/>
            <a:ln w="19050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59"/>
            <p:cNvSpPr/>
            <p:nvPr/>
          </p:nvSpPr>
          <p:spPr>
            <a:xfrm flipH="1">
              <a:off x="7921904" y="1293437"/>
              <a:ext cx="332361" cy="346586"/>
            </a:xfrm>
            <a:custGeom>
              <a:avLst/>
              <a:gdLst/>
              <a:ahLst/>
              <a:cxnLst/>
              <a:rect l="l" t="t" r="r" b="b"/>
              <a:pathLst>
                <a:path w="25206" h="28800" extrusionOk="0">
                  <a:moveTo>
                    <a:pt x="25206" y="0"/>
                  </a:moveTo>
                  <a:cubicBezTo>
                    <a:pt x="17986" y="0"/>
                    <a:pt x="10151" y="2815"/>
                    <a:pt x="5046" y="7920"/>
                  </a:cubicBezTo>
                  <a:cubicBezTo>
                    <a:pt x="-17" y="12983"/>
                    <a:pt x="6" y="21640"/>
                    <a:pt x="6" y="2880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59"/>
            <p:cNvSpPr/>
            <p:nvPr/>
          </p:nvSpPr>
          <p:spPr>
            <a:xfrm flipH="1">
              <a:off x="7912414" y="1343950"/>
              <a:ext cx="332282" cy="278749"/>
            </a:xfrm>
            <a:custGeom>
              <a:avLst/>
              <a:gdLst/>
              <a:ahLst/>
              <a:cxnLst/>
              <a:rect l="l" t="t" r="r" b="b"/>
              <a:pathLst>
                <a:path w="25200" h="23163" extrusionOk="0">
                  <a:moveTo>
                    <a:pt x="25200" y="123"/>
                  </a:moveTo>
                  <a:cubicBezTo>
                    <a:pt x="19124" y="123"/>
                    <a:pt x="12256" y="-368"/>
                    <a:pt x="7200" y="3003"/>
                  </a:cubicBezTo>
                  <a:cubicBezTo>
                    <a:pt x="1263" y="6961"/>
                    <a:pt x="0" y="16027"/>
                    <a:pt x="0" y="23163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9"/>
            <p:cNvSpPr/>
            <p:nvPr/>
          </p:nvSpPr>
          <p:spPr>
            <a:xfrm flipH="1">
              <a:off x="8007353" y="1397414"/>
              <a:ext cx="189875" cy="216616"/>
            </a:xfrm>
            <a:custGeom>
              <a:avLst/>
              <a:gdLst/>
              <a:ahLst/>
              <a:cxnLst/>
              <a:rect l="l" t="t" r="r" b="b"/>
              <a:pathLst>
                <a:path w="14400" h="18000" extrusionOk="0">
                  <a:moveTo>
                    <a:pt x="14400" y="0"/>
                  </a:moveTo>
                  <a:cubicBezTo>
                    <a:pt x="9664" y="947"/>
                    <a:pt x="2967" y="1898"/>
                    <a:pt x="1440" y="6480"/>
                  </a:cubicBezTo>
                  <a:cubicBezTo>
                    <a:pt x="216" y="10151"/>
                    <a:pt x="0" y="14130"/>
                    <a:pt x="0" y="1800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59"/>
            <p:cNvSpPr/>
            <p:nvPr/>
          </p:nvSpPr>
          <p:spPr>
            <a:xfrm flipH="1">
              <a:off x="7788993" y="1242194"/>
              <a:ext cx="469955" cy="293852"/>
            </a:xfrm>
            <a:custGeom>
              <a:avLst/>
              <a:gdLst/>
              <a:ahLst/>
              <a:cxnLst/>
              <a:rect l="l" t="t" r="r" b="b"/>
              <a:pathLst>
                <a:path w="35641" h="24418" extrusionOk="0">
                  <a:moveTo>
                    <a:pt x="35641" y="2818"/>
                  </a:moveTo>
                  <a:cubicBezTo>
                    <a:pt x="26388" y="-1808"/>
                    <a:pt x="13663" y="-155"/>
                    <a:pt x="4681" y="4978"/>
                  </a:cubicBezTo>
                  <a:cubicBezTo>
                    <a:pt x="-1082" y="8271"/>
                    <a:pt x="361" y="17780"/>
                    <a:pt x="361" y="24418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59"/>
            <p:cNvSpPr/>
            <p:nvPr/>
          </p:nvSpPr>
          <p:spPr>
            <a:xfrm flipH="1">
              <a:off x="7684568" y="1230004"/>
              <a:ext cx="417726" cy="228061"/>
            </a:xfrm>
            <a:custGeom>
              <a:avLst/>
              <a:gdLst/>
              <a:ahLst/>
              <a:cxnLst/>
              <a:rect l="l" t="t" r="r" b="b"/>
              <a:pathLst>
                <a:path w="31680" h="18951" extrusionOk="0">
                  <a:moveTo>
                    <a:pt x="31680" y="5271"/>
                  </a:moveTo>
                  <a:cubicBezTo>
                    <a:pt x="24817" y="696"/>
                    <a:pt x="14737" y="-1679"/>
                    <a:pt x="7200" y="1671"/>
                  </a:cubicBezTo>
                  <a:cubicBezTo>
                    <a:pt x="1498" y="4205"/>
                    <a:pt x="0" y="12711"/>
                    <a:pt x="0" y="18951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59"/>
            <p:cNvSpPr/>
            <p:nvPr/>
          </p:nvSpPr>
          <p:spPr>
            <a:xfrm flipH="1">
              <a:off x="7580137" y="1251345"/>
              <a:ext cx="512663" cy="163401"/>
            </a:xfrm>
            <a:custGeom>
              <a:avLst/>
              <a:gdLst/>
              <a:ahLst/>
              <a:cxnLst/>
              <a:rect l="l" t="t" r="r" b="b"/>
              <a:pathLst>
                <a:path w="38880" h="13578" extrusionOk="0">
                  <a:moveTo>
                    <a:pt x="38880" y="6378"/>
                  </a:moveTo>
                  <a:cubicBezTo>
                    <a:pt x="32101" y="1536"/>
                    <a:pt x="22058" y="-1944"/>
                    <a:pt x="14400" y="1338"/>
                  </a:cubicBezTo>
                  <a:cubicBezTo>
                    <a:pt x="8610" y="3820"/>
                    <a:pt x="5635" y="10761"/>
                    <a:pt x="0" y="13578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59"/>
            <p:cNvSpPr/>
            <p:nvPr/>
          </p:nvSpPr>
          <p:spPr>
            <a:xfrm flipH="1">
              <a:off x="7817477" y="1306314"/>
              <a:ext cx="417726" cy="151752"/>
            </a:xfrm>
            <a:custGeom>
              <a:avLst/>
              <a:gdLst/>
              <a:ahLst/>
              <a:cxnLst/>
              <a:rect l="l" t="t" r="r" b="b"/>
              <a:pathLst>
                <a:path w="31680" h="12610" extrusionOk="0">
                  <a:moveTo>
                    <a:pt x="31680" y="5410"/>
                  </a:moveTo>
                  <a:cubicBezTo>
                    <a:pt x="24982" y="945"/>
                    <a:pt x="15557" y="-1456"/>
                    <a:pt x="7920" y="1090"/>
                  </a:cubicBezTo>
                  <a:cubicBezTo>
                    <a:pt x="3499" y="2564"/>
                    <a:pt x="2084" y="8442"/>
                    <a:pt x="0" y="1261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59"/>
            <p:cNvSpPr/>
            <p:nvPr/>
          </p:nvSpPr>
          <p:spPr>
            <a:xfrm flipH="1">
              <a:off x="7694056" y="1189961"/>
              <a:ext cx="607601" cy="224775"/>
            </a:xfrm>
            <a:custGeom>
              <a:avLst/>
              <a:gdLst/>
              <a:ahLst/>
              <a:cxnLst/>
              <a:rect l="l" t="t" r="r" b="b"/>
              <a:pathLst>
                <a:path w="46080" h="18678" extrusionOk="0">
                  <a:moveTo>
                    <a:pt x="46080" y="12198"/>
                  </a:moveTo>
                  <a:cubicBezTo>
                    <a:pt x="38701" y="2359"/>
                    <a:pt x="22468" y="-2491"/>
                    <a:pt x="10800" y="1398"/>
                  </a:cubicBezTo>
                  <a:cubicBezTo>
                    <a:pt x="6292" y="2901"/>
                    <a:pt x="1652" y="6819"/>
                    <a:pt x="720" y="11478"/>
                  </a:cubicBezTo>
                  <a:cubicBezTo>
                    <a:pt x="247" y="13843"/>
                    <a:pt x="1706" y="16972"/>
                    <a:pt x="0" y="18678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59"/>
            <p:cNvSpPr/>
            <p:nvPr/>
          </p:nvSpPr>
          <p:spPr>
            <a:xfrm flipH="1">
              <a:off x="7798491" y="1328096"/>
              <a:ext cx="379751" cy="233945"/>
            </a:xfrm>
            <a:custGeom>
              <a:avLst/>
              <a:gdLst/>
              <a:ahLst/>
              <a:cxnLst/>
              <a:rect l="l" t="t" r="r" b="b"/>
              <a:pathLst>
                <a:path w="28800" h="19440" extrusionOk="0">
                  <a:moveTo>
                    <a:pt x="28800" y="0"/>
                  </a:moveTo>
                  <a:cubicBezTo>
                    <a:pt x="20782" y="668"/>
                    <a:pt x="12111" y="2260"/>
                    <a:pt x="5760" y="7200"/>
                  </a:cubicBezTo>
                  <a:cubicBezTo>
                    <a:pt x="2201" y="9968"/>
                    <a:pt x="1426" y="15162"/>
                    <a:pt x="0" y="1944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59"/>
            <p:cNvSpPr/>
            <p:nvPr/>
          </p:nvSpPr>
          <p:spPr>
            <a:xfrm>
              <a:off x="7693578" y="2091672"/>
              <a:ext cx="332352" cy="151747"/>
            </a:xfrm>
            <a:prstGeom prst="flowChartManualOperation">
              <a:avLst/>
            </a:pr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59"/>
            <p:cNvSpPr/>
            <p:nvPr/>
          </p:nvSpPr>
          <p:spPr>
            <a:xfrm>
              <a:off x="7784803" y="2169643"/>
              <a:ext cx="149902" cy="523832"/>
            </a:xfrm>
            <a:prstGeom prst="flowChartOffpageConnector">
              <a:avLst/>
            </a:pr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59"/>
            <p:cNvSpPr/>
            <p:nvPr/>
          </p:nvSpPr>
          <p:spPr>
            <a:xfrm>
              <a:off x="7517900" y="1358977"/>
              <a:ext cx="332361" cy="346586"/>
            </a:xfrm>
            <a:custGeom>
              <a:avLst/>
              <a:gdLst/>
              <a:ahLst/>
              <a:cxnLst/>
              <a:rect l="l" t="t" r="r" b="b"/>
              <a:pathLst>
                <a:path w="25206" h="28800" extrusionOk="0">
                  <a:moveTo>
                    <a:pt x="25206" y="0"/>
                  </a:moveTo>
                  <a:cubicBezTo>
                    <a:pt x="17986" y="0"/>
                    <a:pt x="10151" y="2815"/>
                    <a:pt x="5046" y="7920"/>
                  </a:cubicBezTo>
                  <a:cubicBezTo>
                    <a:pt x="-17" y="12983"/>
                    <a:pt x="6" y="21640"/>
                    <a:pt x="6" y="2880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59"/>
            <p:cNvSpPr/>
            <p:nvPr/>
          </p:nvSpPr>
          <p:spPr>
            <a:xfrm>
              <a:off x="7527468" y="1409490"/>
              <a:ext cx="332282" cy="278749"/>
            </a:xfrm>
            <a:custGeom>
              <a:avLst/>
              <a:gdLst/>
              <a:ahLst/>
              <a:cxnLst/>
              <a:rect l="l" t="t" r="r" b="b"/>
              <a:pathLst>
                <a:path w="25200" h="23163" extrusionOk="0">
                  <a:moveTo>
                    <a:pt x="25200" y="123"/>
                  </a:moveTo>
                  <a:cubicBezTo>
                    <a:pt x="19124" y="123"/>
                    <a:pt x="12256" y="-368"/>
                    <a:pt x="7200" y="3003"/>
                  </a:cubicBezTo>
                  <a:cubicBezTo>
                    <a:pt x="1263" y="6961"/>
                    <a:pt x="0" y="16027"/>
                    <a:pt x="0" y="23163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59"/>
            <p:cNvSpPr/>
            <p:nvPr/>
          </p:nvSpPr>
          <p:spPr>
            <a:xfrm>
              <a:off x="7574936" y="1462954"/>
              <a:ext cx="189875" cy="216616"/>
            </a:xfrm>
            <a:custGeom>
              <a:avLst/>
              <a:gdLst/>
              <a:ahLst/>
              <a:cxnLst/>
              <a:rect l="l" t="t" r="r" b="b"/>
              <a:pathLst>
                <a:path w="14400" h="18000" extrusionOk="0">
                  <a:moveTo>
                    <a:pt x="14400" y="0"/>
                  </a:moveTo>
                  <a:cubicBezTo>
                    <a:pt x="9664" y="947"/>
                    <a:pt x="2967" y="1898"/>
                    <a:pt x="1440" y="6480"/>
                  </a:cubicBezTo>
                  <a:cubicBezTo>
                    <a:pt x="216" y="10151"/>
                    <a:pt x="0" y="14130"/>
                    <a:pt x="0" y="1800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59"/>
            <p:cNvSpPr/>
            <p:nvPr/>
          </p:nvSpPr>
          <p:spPr>
            <a:xfrm>
              <a:off x="7513217" y="1307734"/>
              <a:ext cx="469955" cy="293852"/>
            </a:xfrm>
            <a:custGeom>
              <a:avLst/>
              <a:gdLst/>
              <a:ahLst/>
              <a:cxnLst/>
              <a:rect l="l" t="t" r="r" b="b"/>
              <a:pathLst>
                <a:path w="35641" h="24418" extrusionOk="0">
                  <a:moveTo>
                    <a:pt x="35641" y="2818"/>
                  </a:moveTo>
                  <a:cubicBezTo>
                    <a:pt x="26388" y="-1808"/>
                    <a:pt x="13663" y="-155"/>
                    <a:pt x="4681" y="4978"/>
                  </a:cubicBezTo>
                  <a:cubicBezTo>
                    <a:pt x="-1082" y="8271"/>
                    <a:pt x="361" y="17780"/>
                    <a:pt x="361" y="24418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59"/>
            <p:cNvSpPr/>
            <p:nvPr/>
          </p:nvSpPr>
          <p:spPr>
            <a:xfrm>
              <a:off x="7536962" y="1371854"/>
              <a:ext cx="417726" cy="151752"/>
            </a:xfrm>
            <a:custGeom>
              <a:avLst/>
              <a:gdLst/>
              <a:ahLst/>
              <a:cxnLst/>
              <a:rect l="l" t="t" r="r" b="b"/>
              <a:pathLst>
                <a:path w="31680" h="12610" extrusionOk="0">
                  <a:moveTo>
                    <a:pt x="31680" y="5410"/>
                  </a:moveTo>
                  <a:cubicBezTo>
                    <a:pt x="24982" y="945"/>
                    <a:pt x="15557" y="-1456"/>
                    <a:pt x="7920" y="1090"/>
                  </a:cubicBezTo>
                  <a:cubicBezTo>
                    <a:pt x="3499" y="2564"/>
                    <a:pt x="2084" y="8442"/>
                    <a:pt x="0" y="1261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59"/>
            <p:cNvSpPr/>
            <p:nvPr/>
          </p:nvSpPr>
          <p:spPr>
            <a:xfrm>
              <a:off x="7470508" y="1255501"/>
              <a:ext cx="607601" cy="224775"/>
            </a:xfrm>
            <a:custGeom>
              <a:avLst/>
              <a:gdLst/>
              <a:ahLst/>
              <a:cxnLst/>
              <a:rect l="l" t="t" r="r" b="b"/>
              <a:pathLst>
                <a:path w="46080" h="18678" extrusionOk="0">
                  <a:moveTo>
                    <a:pt x="46080" y="12198"/>
                  </a:moveTo>
                  <a:cubicBezTo>
                    <a:pt x="38701" y="2359"/>
                    <a:pt x="22468" y="-2491"/>
                    <a:pt x="10800" y="1398"/>
                  </a:cubicBezTo>
                  <a:cubicBezTo>
                    <a:pt x="6292" y="2901"/>
                    <a:pt x="1652" y="6819"/>
                    <a:pt x="720" y="11478"/>
                  </a:cubicBezTo>
                  <a:cubicBezTo>
                    <a:pt x="247" y="13843"/>
                    <a:pt x="1706" y="16972"/>
                    <a:pt x="0" y="18678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59"/>
            <p:cNvSpPr/>
            <p:nvPr/>
          </p:nvSpPr>
          <p:spPr>
            <a:xfrm>
              <a:off x="7593923" y="1393636"/>
              <a:ext cx="379751" cy="233945"/>
            </a:xfrm>
            <a:custGeom>
              <a:avLst/>
              <a:gdLst/>
              <a:ahLst/>
              <a:cxnLst/>
              <a:rect l="l" t="t" r="r" b="b"/>
              <a:pathLst>
                <a:path w="28800" h="19440" extrusionOk="0">
                  <a:moveTo>
                    <a:pt x="28800" y="0"/>
                  </a:moveTo>
                  <a:cubicBezTo>
                    <a:pt x="20782" y="668"/>
                    <a:pt x="12111" y="2260"/>
                    <a:pt x="5760" y="7200"/>
                  </a:cubicBezTo>
                  <a:cubicBezTo>
                    <a:pt x="2201" y="9968"/>
                    <a:pt x="1426" y="15162"/>
                    <a:pt x="0" y="1944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8" name="Google Shape;648;p59"/>
            <p:cNvGrpSpPr/>
            <p:nvPr/>
          </p:nvGrpSpPr>
          <p:grpSpPr>
            <a:xfrm rot="687756">
              <a:off x="7347980" y="937872"/>
              <a:ext cx="1081232" cy="787248"/>
              <a:chOff x="2988094" y="835011"/>
              <a:chExt cx="2646058" cy="1926603"/>
            </a:xfrm>
          </p:grpSpPr>
          <p:grpSp>
            <p:nvGrpSpPr>
              <p:cNvPr id="649" name="Google Shape;649;p59"/>
              <p:cNvGrpSpPr/>
              <p:nvPr/>
            </p:nvGrpSpPr>
            <p:grpSpPr>
              <a:xfrm>
                <a:off x="2988094" y="835011"/>
                <a:ext cx="2646058" cy="1926603"/>
                <a:chOff x="2988094" y="835011"/>
                <a:chExt cx="2646058" cy="1926603"/>
              </a:xfrm>
            </p:grpSpPr>
            <p:sp>
              <p:nvSpPr>
                <p:cNvPr id="650" name="Google Shape;650;p59"/>
                <p:cNvSpPr/>
                <p:nvPr/>
              </p:nvSpPr>
              <p:spPr>
                <a:xfrm rot="-1714769">
                  <a:off x="3074905" y="1238920"/>
                  <a:ext cx="1904563" cy="84764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1" name="Google Shape;651;p59"/>
                <p:cNvSpPr/>
                <p:nvPr/>
              </p:nvSpPr>
              <p:spPr>
                <a:xfrm rot="-1763181">
                  <a:off x="2821505" y="1935021"/>
                  <a:ext cx="2979236" cy="102219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52" name="Google Shape;652;p59"/>
              <p:cNvSpPr/>
              <p:nvPr/>
            </p:nvSpPr>
            <p:spPr>
              <a:xfrm>
                <a:off x="3219475" y="1638700"/>
                <a:ext cx="204425" cy="776775"/>
              </a:xfrm>
              <a:custGeom>
                <a:avLst/>
                <a:gdLst/>
                <a:ahLst/>
                <a:cxnLst/>
                <a:rect l="l" t="t" r="r" b="b"/>
                <a:pathLst>
                  <a:path w="8177" h="31071" extrusionOk="0">
                    <a:moveTo>
                      <a:pt x="8177" y="31071"/>
                    </a:moveTo>
                    <a:cubicBezTo>
                      <a:pt x="3385" y="21493"/>
                      <a:pt x="0" y="10710"/>
                      <a:pt x="0" y="0"/>
                    </a:cubicBezTo>
                  </a:path>
                </a:pathLst>
              </a:custGeom>
              <a:noFill/>
              <a:ln w="1143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59"/>
              <p:cNvSpPr/>
              <p:nvPr/>
            </p:nvSpPr>
            <p:spPr>
              <a:xfrm rot="9185955">
                <a:off x="4623291" y="917916"/>
                <a:ext cx="204404" cy="776695"/>
              </a:xfrm>
              <a:custGeom>
                <a:avLst/>
                <a:gdLst/>
                <a:ahLst/>
                <a:cxnLst/>
                <a:rect l="l" t="t" r="r" b="b"/>
                <a:pathLst>
                  <a:path w="8177" h="31071" extrusionOk="0">
                    <a:moveTo>
                      <a:pt x="8177" y="31071"/>
                    </a:moveTo>
                    <a:cubicBezTo>
                      <a:pt x="3385" y="21493"/>
                      <a:pt x="0" y="10710"/>
                      <a:pt x="0" y="0"/>
                    </a:cubicBezTo>
                  </a:path>
                </a:pathLst>
              </a:custGeom>
              <a:noFill/>
              <a:ln w="1143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59"/>
              <p:cNvSpPr/>
              <p:nvPr/>
            </p:nvSpPr>
            <p:spPr>
              <a:xfrm rot="-1758786">
                <a:off x="3240324" y="1782306"/>
                <a:ext cx="1782541" cy="163878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55" name="Google Shape;655;p59"/>
          <p:cNvSpPr/>
          <p:nvPr/>
        </p:nvSpPr>
        <p:spPr>
          <a:xfrm rot="-1637973">
            <a:off x="7610680" y="3373519"/>
            <a:ext cx="4707783" cy="2878643"/>
          </a:xfrm>
          <a:prstGeom prst="irregularSeal2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network design!</a:t>
            </a:r>
            <a:endParaRPr sz="26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oogle Shape;660;p60"/>
          <p:cNvGrpSpPr/>
          <p:nvPr/>
        </p:nvGrpSpPr>
        <p:grpSpPr>
          <a:xfrm rot="6296979">
            <a:off x="143624" y="1343167"/>
            <a:ext cx="858842" cy="949455"/>
            <a:chOff x="10018846" y="4904038"/>
            <a:chExt cx="1061091" cy="1106156"/>
          </a:xfrm>
        </p:grpSpPr>
        <p:grpSp>
          <p:nvGrpSpPr>
            <p:cNvPr id="661" name="Google Shape;661;p60"/>
            <p:cNvGrpSpPr/>
            <p:nvPr/>
          </p:nvGrpSpPr>
          <p:grpSpPr>
            <a:xfrm>
              <a:off x="10018846" y="4904038"/>
              <a:ext cx="1061091" cy="1106156"/>
              <a:chOff x="2912850" y="1501675"/>
              <a:chExt cx="1778563" cy="1854100"/>
            </a:xfrm>
          </p:grpSpPr>
          <p:sp>
            <p:nvSpPr>
              <p:cNvPr id="662" name="Google Shape;662;p60"/>
              <p:cNvSpPr/>
              <p:nvPr/>
            </p:nvSpPr>
            <p:spPr>
              <a:xfrm>
                <a:off x="2912850" y="1577375"/>
                <a:ext cx="1778400" cy="1778400"/>
              </a:xfrm>
              <a:prstGeom prst="ellipse">
                <a:avLst/>
              </a:pr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60"/>
              <p:cNvSpPr/>
              <p:nvPr/>
            </p:nvSpPr>
            <p:spPr>
              <a:xfrm>
                <a:off x="2963975" y="1501675"/>
                <a:ext cx="1727438" cy="1778332"/>
              </a:xfrm>
              <a:custGeom>
                <a:avLst/>
                <a:gdLst/>
                <a:ahLst/>
                <a:cxnLst/>
                <a:rect l="l" t="t" r="r" b="b"/>
                <a:pathLst>
                  <a:path w="74870" h="75385" extrusionOk="0">
                    <a:moveTo>
                      <a:pt x="39478" y="3843"/>
                    </a:moveTo>
                    <a:cubicBezTo>
                      <a:pt x="42955" y="3147"/>
                      <a:pt x="47157" y="2284"/>
                      <a:pt x="50107" y="4251"/>
                    </a:cubicBezTo>
                    <a:cubicBezTo>
                      <a:pt x="52594" y="5909"/>
                      <a:pt x="53339" y="10068"/>
                      <a:pt x="56239" y="10793"/>
                    </a:cubicBezTo>
                    <a:cubicBezTo>
                      <a:pt x="60978" y="11978"/>
                      <a:pt x="67548" y="12146"/>
                      <a:pt x="69730" y="16516"/>
                    </a:cubicBezTo>
                    <a:cubicBezTo>
                      <a:pt x="70961" y="18982"/>
                      <a:pt x="67835" y="22019"/>
                      <a:pt x="68504" y="24693"/>
                    </a:cubicBezTo>
                    <a:cubicBezTo>
                      <a:pt x="69886" y="30217"/>
                      <a:pt x="75570" y="35020"/>
                      <a:pt x="74636" y="40637"/>
                    </a:cubicBezTo>
                    <a:cubicBezTo>
                      <a:pt x="74114" y="43775"/>
                      <a:pt x="68867" y="44501"/>
                      <a:pt x="68095" y="47587"/>
                    </a:cubicBezTo>
                    <a:cubicBezTo>
                      <a:pt x="66970" y="52084"/>
                      <a:pt x="68593" y="56941"/>
                      <a:pt x="67686" y="61487"/>
                    </a:cubicBezTo>
                    <a:cubicBezTo>
                      <a:pt x="66374" y="68061"/>
                      <a:pt x="55923" y="67993"/>
                      <a:pt x="49698" y="70481"/>
                    </a:cubicBezTo>
                    <a:cubicBezTo>
                      <a:pt x="43096" y="73120"/>
                      <a:pt x="35820" y="76373"/>
                      <a:pt x="28848" y="74978"/>
                    </a:cubicBezTo>
                    <a:cubicBezTo>
                      <a:pt x="25680" y="74344"/>
                      <a:pt x="23450" y="71012"/>
                      <a:pt x="20263" y="70481"/>
                    </a:cubicBezTo>
                    <a:cubicBezTo>
                      <a:pt x="17306" y="69988"/>
                      <a:pt x="13763" y="72145"/>
                      <a:pt x="11269" y="70481"/>
                    </a:cubicBezTo>
                    <a:cubicBezTo>
                      <a:pt x="8752" y="68802"/>
                      <a:pt x="10775" y="64423"/>
                      <a:pt x="10042" y="61487"/>
                    </a:cubicBezTo>
                    <a:cubicBezTo>
                      <a:pt x="9328" y="58627"/>
                      <a:pt x="4200" y="59109"/>
                      <a:pt x="2684" y="56581"/>
                    </a:cubicBezTo>
                    <a:cubicBezTo>
                      <a:pt x="-382" y="51469"/>
                      <a:pt x="4071" y="44656"/>
                      <a:pt x="5954" y="39001"/>
                    </a:cubicBezTo>
                    <a:cubicBezTo>
                      <a:pt x="6575" y="37136"/>
                      <a:pt x="4074" y="35485"/>
                      <a:pt x="2684" y="34095"/>
                    </a:cubicBezTo>
                    <a:cubicBezTo>
                      <a:pt x="-213" y="31198"/>
                      <a:pt x="-1031" y="24728"/>
                      <a:pt x="1866" y="21831"/>
                    </a:cubicBezTo>
                    <a:cubicBezTo>
                      <a:pt x="3759" y="19938"/>
                      <a:pt x="7741" y="21680"/>
                      <a:pt x="9634" y="19787"/>
                    </a:cubicBezTo>
                    <a:cubicBezTo>
                      <a:pt x="13018" y="16403"/>
                      <a:pt x="11883" y="10276"/>
                      <a:pt x="14539" y="6296"/>
                    </a:cubicBezTo>
                    <a:cubicBezTo>
                      <a:pt x="16219" y="3779"/>
                      <a:pt x="20598" y="8256"/>
                      <a:pt x="23534" y="7522"/>
                    </a:cubicBezTo>
                    <a:cubicBezTo>
                      <a:pt x="26718" y="6726"/>
                      <a:pt x="28161" y="2801"/>
                      <a:pt x="30892" y="981"/>
                    </a:cubicBezTo>
                    <a:cubicBezTo>
                      <a:pt x="35296" y="-1954"/>
                      <a:pt x="41406" y="2581"/>
                      <a:pt x="46428" y="4251"/>
                    </a:cubicBezTo>
                  </a:path>
                </a:pathLst>
              </a:custGeom>
              <a:noFill/>
              <a:ln w="152400" cap="flat" cmpd="sng">
                <a:solidFill>
                  <a:srgbClr val="FCE5C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4" name="Google Shape;664;p60"/>
            <p:cNvGrpSpPr/>
            <p:nvPr/>
          </p:nvGrpSpPr>
          <p:grpSpPr>
            <a:xfrm rot="-3394098">
              <a:off x="10760522" y="5120099"/>
              <a:ext cx="130282" cy="142388"/>
              <a:chOff x="405094" y="1894375"/>
              <a:chExt cx="218369" cy="238660"/>
            </a:xfrm>
          </p:grpSpPr>
          <p:grpSp>
            <p:nvGrpSpPr>
              <p:cNvPr id="665" name="Google Shape;665;p60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666" name="Google Shape;666;p60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7" name="Google Shape;667;p60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68" name="Google Shape;668;p60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60"/>
            <p:cNvGrpSpPr/>
            <p:nvPr/>
          </p:nvGrpSpPr>
          <p:grpSpPr>
            <a:xfrm>
              <a:off x="10247773" y="5692651"/>
              <a:ext cx="130279" cy="142385"/>
              <a:chOff x="405094" y="1894375"/>
              <a:chExt cx="218369" cy="238660"/>
            </a:xfrm>
          </p:grpSpPr>
          <p:grpSp>
            <p:nvGrpSpPr>
              <p:cNvPr id="670" name="Google Shape;670;p60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671" name="Google Shape;671;p60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2" name="Google Shape;672;p60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3" name="Google Shape;673;p60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4" name="Google Shape;674;p60"/>
            <p:cNvGrpSpPr/>
            <p:nvPr/>
          </p:nvGrpSpPr>
          <p:grpSpPr>
            <a:xfrm rot="4757228">
              <a:off x="10666839" y="5570719"/>
              <a:ext cx="130278" cy="142384"/>
              <a:chOff x="405094" y="1894375"/>
              <a:chExt cx="218369" cy="238660"/>
            </a:xfrm>
          </p:grpSpPr>
          <p:grpSp>
            <p:nvGrpSpPr>
              <p:cNvPr id="675" name="Google Shape;675;p60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676" name="Google Shape;676;p60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7" name="Google Shape;677;p60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8" name="Google Shape;678;p60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9" name="Google Shape;679;p60"/>
            <p:cNvGrpSpPr/>
            <p:nvPr/>
          </p:nvGrpSpPr>
          <p:grpSpPr>
            <a:xfrm rot="1378294">
              <a:off x="10345758" y="5246251"/>
              <a:ext cx="130258" cy="142362"/>
              <a:chOff x="405094" y="1894375"/>
              <a:chExt cx="218369" cy="238660"/>
            </a:xfrm>
          </p:grpSpPr>
          <p:grpSp>
            <p:nvGrpSpPr>
              <p:cNvPr id="680" name="Google Shape;680;p60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681" name="Google Shape;681;p60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2" name="Google Shape;682;p60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83" name="Google Shape;683;p60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84" name="Google Shape;684;p60"/>
          <p:cNvSpPr/>
          <p:nvPr/>
        </p:nvSpPr>
        <p:spPr>
          <a:xfrm>
            <a:off x="5" y="1122075"/>
            <a:ext cx="1748650" cy="1538775"/>
          </a:xfrm>
          <a:prstGeom prst="flowChartProcess">
            <a:avLst/>
          </a:prstGeom>
          <a:solidFill>
            <a:srgbClr val="FFFFFF">
              <a:alpha val="3058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5" name="Google Shape;685;p60"/>
          <p:cNvGrpSpPr/>
          <p:nvPr/>
        </p:nvGrpSpPr>
        <p:grpSpPr>
          <a:xfrm rot="-3548898">
            <a:off x="5192245" y="1936100"/>
            <a:ext cx="837380" cy="872945"/>
            <a:chOff x="10018846" y="4904038"/>
            <a:chExt cx="1061091" cy="1106156"/>
          </a:xfrm>
        </p:grpSpPr>
        <p:grpSp>
          <p:nvGrpSpPr>
            <p:cNvPr id="686" name="Google Shape;686;p60"/>
            <p:cNvGrpSpPr/>
            <p:nvPr/>
          </p:nvGrpSpPr>
          <p:grpSpPr>
            <a:xfrm>
              <a:off x="10018846" y="4904038"/>
              <a:ext cx="1061091" cy="1106156"/>
              <a:chOff x="2912850" y="1501675"/>
              <a:chExt cx="1778563" cy="1854100"/>
            </a:xfrm>
          </p:grpSpPr>
          <p:sp>
            <p:nvSpPr>
              <p:cNvPr id="687" name="Google Shape;687;p60"/>
              <p:cNvSpPr/>
              <p:nvPr/>
            </p:nvSpPr>
            <p:spPr>
              <a:xfrm>
                <a:off x="2912850" y="1577375"/>
                <a:ext cx="1778400" cy="1778400"/>
              </a:xfrm>
              <a:prstGeom prst="ellipse">
                <a:avLst/>
              </a:pr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60"/>
              <p:cNvSpPr/>
              <p:nvPr/>
            </p:nvSpPr>
            <p:spPr>
              <a:xfrm>
                <a:off x="2963975" y="1501675"/>
                <a:ext cx="1727438" cy="1778332"/>
              </a:xfrm>
              <a:custGeom>
                <a:avLst/>
                <a:gdLst/>
                <a:ahLst/>
                <a:cxnLst/>
                <a:rect l="l" t="t" r="r" b="b"/>
                <a:pathLst>
                  <a:path w="74870" h="75385" extrusionOk="0">
                    <a:moveTo>
                      <a:pt x="39478" y="3843"/>
                    </a:moveTo>
                    <a:cubicBezTo>
                      <a:pt x="42955" y="3147"/>
                      <a:pt x="47157" y="2284"/>
                      <a:pt x="50107" y="4251"/>
                    </a:cubicBezTo>
                    <a:cubicBezTo>
                      <a:pt x="52594" y="5909"/>
                      <a:pt x="53339" y="10068"/>
                      <a:pt x="56239" y="10793"/>
                    </a:cubicBezTo>
                    <a:cubicBezTo>
                      <a:pt x="60978" y="11978"/>
                      <a:pt x="67548" y="12146"/>
                      <a:pt x="69730" y="16516"/>
                    </a:cubicBezTo>
                    <a:cubicBezTo>
                      <a:pt x="70961" y="18982"/>
                      <a:pt x="67835" y="22019"/>
                      <a:pt x="68504" y="24693"/>
                    </a:cubicBezTo>
                    <a:cubicBezTo>
                      <a:pt x="69886" y="30217"/>
                      <a:pt x="75570" y="35020"/>
                      <a:pt x="74636" y="40637"/>
                    </a:cubicBezTo>
                    <a:cubicBezTo>
                      <a:pt x="74114" y="43775"/>
                      <a:pt x="68867" y="44501"/>
                      <a:pt x="68095" y="47587"/>
                    </a:cubicBezTo>
                    <a:cubicBezTo>
                      <a:pt x="66970" y="52084"/>
                      <a:pt x="68593" y="56941"/>
                      <a:pt x="67686" y="61487"/>
                    </a:cubicBezTo>
                    <a:cubicBezTo>
                      <a:pt x="66374" y="68061"/>
                      <a:pt x="55923" y="67993"/>
                      <a:pt x="49698" y="70481"/>
                    </a:cubicBezTo>
                    <a:cubicBezTo>
                      <a:pt x="43096" y="73120"/>
                      <a:pt x="35820" y="76373"/>
                      <a:pt x="28848" y="74978"/>
                    </a:cubicBezTo>
                    <a:cubicBezTo>
                      <a:pt x="25680" y="74344"/>
                      <a:pt x="23450" y="71012"/>
                      <a:pt x="20263" y="70481"/>
                    </a:cubicBezTo>
                    <a:cubicBezTo>
                      <a:pt x="17306" y="69988"/>
                      <a:pt x="13763" y="72145"/>
                      <a:pt x="11269" y="70481"/>
                    </a:cubicBezTo>
                    <a:cubicBezTo>
                      <a:pt x="8752" y="68802"/>
                      <a:pt x="10775" y="64423"/>
                      <a:pt x="10042" y="61487"/>
                    </a:cubicBezTo>
                    <a:cubicBezTo>
                      <a:pt x="9328" y="58627"/>
                      <a:pt x="4200" y="59109"/>
                      <a:pt x="2684" y="56581"/>
                    </a:cubicBezTo>
                    <a:cubicBezTo>
                      <a:pt x="-382" y="51469"/>
                      <a:pt x="4071" y="44656"/>
                      <a:pt x="5954" y="39001"/>
                    </a:cubicBezTo>
                    <a:cubicBezTo>
                      <a:pt x="6575" y="37136"/>
                      <a:pt x="4074" y="35485"/>
                      <a:pt x="2684" y="34095"/>
                    </a:cubicBezTo>
                    <a:cubicBezTo>
                      <a:pt x="-213" y="31198"/>
                      <a:pt x="-1031" y="24728"/>
                      <a:pt x="1866" y="21831"/>
                    </a:cubicBezTo>
                    <a:cubicBezTo>
                      <a:pt x="3759" y="19938"/>
                      <a:pt x="7741" y="21680"/>
                      <a:pt x="9634" y="19787"/>
                    </a:cubicBezTo>
                    <a:cubicBezTo>
                      <a:pt x="13018" y="16403"/>
                      <a:pt x="11883" y="10276"/>
                      <a:pt x="14539" y="6296"/>
                    </a:cubicBezTo>
                    <a:cubicBezTo>
                      <a:pt x="16219" y="3779"/>
                      <a:pt x="20598" y="8256"/>
                      <a:pt x="23534" y="7522"/>
                    </a:cubicBezTo>
                    <a:cubicBezTo>
                      <a:pt x="26718" y="6726"/>
                      <a:pt x="28161" y="2801"/>
                      <a:pt x="30892" y="981"/>
                    </a:cubicBezTo>
                    <a:cubicBezTo>
                      <a:pt x="35296" y="-1954"/>
                      <a:pt x="41406" y="2581"/>
                      <a:pt x="46428" y="4251"/>
                    </a:cubicBezTo>
                  </a:path>
                </a:pathLst>
              </a:custGeom>
              <a:noFill/>
              <a:ln w="152400" cap="flat" cmpd="sng">
                <a:solidFill>
                  <a:srgbClr val="FCE5C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9" name="Google Shape;689;p60"/>
            <p:cNvGrpSpPr/>
            <p:nvPr/>
          </p:nvGrpSpPr>
          <p:grpSpPr>
            <a:xfrm rot="-3394098">
              <a:off x="10760522" y="5120099"/>
              <a:ext cx="130282" cy="142388"/>
              <a:chOff x="405094" y="1894375"/>
              <a:chExt cx="218369" cy="238660"/>
            </a:xfrm>
          </p:grpSpPr>
          <p:grpSp>
            <p:nvGrpSpPr>
              <p:cNvPr id="690" name="Google Shape;690;p60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691" name="Google Shape;691;p60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2" name="Google Shape;692;p60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3" name="Google Shape;693;p60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4" name="Google Shape;694;p60"/>
            <p:cNvGrpSpPr/>
            <p:nvPr/>
          </p:nvGrpSpPr>
          <p:grpSpPr>
            <a:xfrm>
              <a:off x="10247773" y="5692651"/>
              <a:ext cx="130279" cy="142385"/>
              <a:chOff x="405094" y="1894375"/>
              <a:chExt cx="218369" cy="238660"/>
            </a:xfrm>
          </p:grpSpPr>
          <p:grpSp>
            <p:nvGrpSpPr>
              <p:cNvPr id="695" name="Google Shape;695;p60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696" name="Google Shape;696;p60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7" name="Google Shape;697;p60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8" name="Google Shape;698;p60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9" name="Google Shape;699;p60"/>
            <p:cNvGrpSpPr/>
            <p:nvPr/>
          </p:nvGrpSpPr>
          <p:grpSpPr>
            <a:xfrm rot="4757228">
              <a:off x="10666839" y="5570719"/>
              <a:ext cx="130278" cy="142384"/>
              <a:chOff x="405094" y="1894375"/>
              <a:chExt cx="218369" cy="238660"/>
            </a:xfrm>
          </p:grpSpPr>
          <p:grpSp>
            <p:nvGrpSpPr>
              <p:cNvPr id="700" name="Google Shape;700;p60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701" name="Google Shape;701;p60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2" name="Google Shape;702;p60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03" name="Google Shape;703;p60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4" name="Google Shape;704;p60"/>
            <p:cNvGrpSpPr/>
            <p:nvPr/>
          </p:nvGrpSpPr>
          <p:grpSpPr>
            <a:xfrm rot="1378294">
              <a:off x="10345758" y="5246251"/>
              <a:ext cx="130258" cy="142362"/>
              <a:chOff x="405094" y="1894375"/>
              <a:chExt cx="218369" cy="238660"/>
            </a:xfrm>
          </p:grpSpPr>
          <p:grpSp>
            <p:nvGrpSpPr>
              <p:cNvPr id="705" name="Google Shape;705;p60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706" name="Google Shape;706;p60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7" name="Google Shape;707;p60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08" name="Google Shape;708;p60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9" name="Google Shape;709;p60"/>
          <p:cNvSpPr/>
          <p:nvPr/>
        </p:nvSpPr>
        <p:spPr>
          <a:xfrm>
            <a:off x="5021525" y="1716050"/>
            <a:ext cx="1178825" cy="1166550"/>
          </a:xfrm>
          <a:prstGeom prst="flowChartProcess">
            <a:avLst/>
          </a:prstGeom>
          <a:solidFill>
            <a:srgbClr val="FFFFFF">
              <a:alpha val="3058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0" name="Google Shape;710;p60"/>
          <p:cNvGrpSpPr/>
          <p:nvPr/>
        </p:nvGrpSpPr>
        <p:grpSpPr>
          <a:xfrm rot="6241752">
            <a:off x="7019982" y="346478"/>
            <a:ext cx="837347" cy="872910"/>
            <a:chOff x="10018846" y="4904038"/>
            <a:chExt cx="1061091" cy="1106156"/>
          </a:xfrm>
        </p:grpSpPr>
        <p:grpSp>
          <p:nvGrpSpPr>
            <p:cNvPr id="711" name="Google Shape;711;p60"/>
            <p:cNvGrpSpPr/>
            <p:nvPr/>
          </p:nvGrpSpPr>
          <p:grpSpPr>
            <a:xfrm>
              <a:off x="10018846" y="4904038"/>
              <a:ext cx="1061091" cy="1106156"/>
              <a:chOff x="2912850" y="1501675"/>
              <a:chExt cx="1778563" cy="1854100"/>
            </a:xfrm>
          </p:grpSpPr>
          <p:sp>
            <p:nvSpPr>
              <p:cNvPr id="712" name="Google Shape;712;p60"/>
              <p:cNvSpPr/>
              <p:nvPr/>
            </p:nvSpPr>
            <p:spPr>
              <a:xfrm>
                <a:off x="2912850" y="1577375"/>
                <a:ext cx="1778400" cy="1778400"/>
              </a:xfrm>
              <a:prstGeom prst="ellipse">
                <a:avLst/>
              </a:pr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60"/>
              <p:cNvSpPr/>
              <p:nvPr/>
            </p:nvSpPr>
            <p:spPr>
              <a:xfrm>
                <a:off x="2963975" y="1501675"/>
                <a:ext cx="1727438" cy="1778332"/>
              </a:xfrm>
              <a:custGeom>
                <a:avLst/>
                <a:gdLst/>
                <a:ahLst/>
                <a:cxnLst/>
                <a:rect l="l" t="t" r="r" b="b"/>
                <a:pathLst>
                  <a:path w="74870" h="75385" extrusionOk="0">
                    <a:moveTo>
                      <a:pt x="39478" y="3843"/>
                    </a:moveTo>
                    <a:cubicBezTo>
                      <a:pt x="42955" y="3147"/>
                      <a:pt x="47157" y="2284"/>
                      <a:pt x="50107" y="4251"/>
                    </a:cubicBezTo>
                    <a:cubicBezTo>
                      <a:pt x="52594" y="5909"/>
                      <a:pt x="53339" y="10068"/>
                      <a:pt x="56239" y="10793"/>
                    </a:cubicBezTo>
                    <a:cubicBezTo>
                      <a:pt x="60978" y="11978"/>
                      <a:pt x="67548" y="12146"/>
                      <a:pt x="69730" y="16516"/>
                    </a:cubicBezTo>
                    <a:cubicBezTo>
                      <a:pt x="70961" y="18982"/>
                      <a:pt x="67835" y="22019"/>
                      <a:pt x="68504" y="24693"/>
                    </a:cubicBezTo>
                    <a:cubicBezTo>
                      <a:pt x="69886" y="30217"/>
                      <a:pt x="75570" y="35020"/>
                      <a:pt x="74636" y="40637"/>
                    </a:cubicBezTo>
                    <a:cubicBezTo>
                      <a:pt x="74114" y="43775"/>
                      <a:pt x="68867" y="44501"/>
                      <a:pt x="68095" y="47587"/>
                    </a:cubicBezTo>
                    <a:cubicBezTo>
                      <a:pt x="66970" y="52084"/>
                      <a:pt x="68593" y="56941"/>
                      <a:pt x="67686" y="61487"/>
                    </a:cubicBezTo>
                    <a:cubicBezTo>
                      <a:pt x="66374" y="68061"/>
                      <a:pt x="55923" y="67993"/>
                      <a:pt x="49698" y="70481"/>
                    </a:cubicBezTo>
                    <a:cubicBezTo>
                      <a:pt x="43096" y="73120"/>
                      <a:pt x="35820" y="76373"/>
                      <a:pt x="28848" y="74978"/>
                    </a:cubicBezTo>
                    <a:cubicBezTo>
                      <a:pt x="25680" y="74344"/>
                      <a:pt x="23450" y="71012"/>
                      <a:pt x="20263" y="70481"/>
                    </a:cubicBezTo>
                    <a:cubicBezTo>
                      <a:pt x="17306" y="69988"/>
                      <a:pt x="13763" y="72145"/>
                      <a:pt x="11269" y="70481"/>
                    </a:cubicBezTo>
                    <a:cubicBezTo>
                      <a:pt x="8752" y="68802"/>
                      <a:pt x="10775" y="64423"/>
                      <a:pt x="10042" y="61487"/>
                    </a:cubicBezTo>
                    <a:cubicBezTo>
                      <a:pt x="9328" y="58627"/>
                      <a:pt x="4200" y="59109"/>
                      <a:pt x="2684" y="56581"/>
                    </a:cubicBezTo>
                    <a:cubicBezTo>
                      <a:pt x="-382" y="51469"/>
                      <a:pt x="4071" y="44656"/>
                      <a:pt x="5954" y="39001"/>
                    </a:cubicBezTo>
                    <a:cubicBezTo>
                      <a:pt x="6575" y="37136"/>
                      <a:pt x="4074" y="35485"/>
                      <a:pt x="2684" y="34095"/>
                    </a:cubicBezTo>
                    <a:cubicBezTo>
                      <a:pt x="-213" y="31198"/>
                      <a:pt x="-1031" y="24728"/>
                      <a:pt x="1866" y="21831"/>
                    </a:cubicBezTo>
                    <a:cubicBezTo>
                      <a:pt x="3759" y="19938"/>
                      <a:pt x="7741" y="21680"/>
                      <a:pt x="9634" y="19787"/>
                    </a:cubicBezTo>
                    <a:cubicBezTo>
                      <a:pt x="13018" y="16403"/>
                      <a:pt x="11883" y="10276"/>
                      <a:pt x="14539" y="6296"/>
                    </a:cubicBezTo>
                    <a:cubicBezTo>
                      <a:pt x="16219" y="3779"/>
                      <a:pt x="20598" y="8256"/>
                      <a:pt x="23534" y="7522"/>
                    </a:cubicBezTo>
                    <a:cubicBezTo>
                      <a:pt x="26718" y="6726"/>
                      <a:pt x="28161" y="2801"/>
                      <a:pt x="30892" y="981"/>
                    </a:cubicBezTo>
                    <a:cubicBezTo>
                      <a:pt x="35296" y="-1954"/>
                      <a:pt x="41406" y="2581"/>
                      <a:pt x="46428" y="4251"/>
                    </a:cubicBezTo>
                  </a:path>
                </a:pathLst>
              </a:custGeom>
              <a:noFill/>
              <a:ln w="152400" cap="flat" cmpd="sng">
                <a:solidFill>
                  <a:srgbClr val="FCE5C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4" name="Google Shape;714;p60"/>
            <p:cNvGrpSpPr/>
            <p:nvPr/>
          </p:nvGrpSpPr>
          <p:grpSpPr>
            <a:xfrm rot="-3394098">
              <a:off x="10760522" y="5120099"/>
              <a:ext cx="130282" cy="142388"/>
              <a:chOff x="405094" y="1894375"/>
              <a:chExt cx="218369" cy="238660"/>
            </a:xfrm>
          </p:grpSpPr>
          <p:grpSp>
            <p:nvGrpSpPr>
              <p:cNvPr id="715" name="Google Shape;715;p60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716" name="Google Shape;716;p60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7" name="Google Shape;717;p60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8" name="Google Shape;718;p60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9" name="Google Shape;719;p60"/>
            <p:cNvGrpSpPr/>
            <p:nvPr/>
          </p:nvGrpSpPr>
          <p:grpSpPr>
            <a:xfrm>
              <a:off x="10247773" y="5692651"/>
              <a:ext cx="130279" cy="142385"/>
              <a:chOff x="405094" y="1894375"/>
              <a:chExt cx="218369" cy="238660"/>
            </a:xfrm>
          </p:grpSpPr>
          <p:grpSp>
            <p:nvGrpSpPr>
              <p:cNvPr id="720" name="Google Shape;720;p60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721" name="Google Shape;721;p60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2" name="Google Shape;722;p60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3" name="Google Shape;723;p60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4" name="Google Shape;724;p60"/>
            <p:cNvGrpSpPr/>
            <p:nvPr/>
          </p:nvGrpSpPr>
          <p:grpSpPr>
            <a:xfrm rot="4757228">
              <a:off x="10666839" y="5570719"/>
              <a:ext cx="130278" cy="142384"/>
              <a:chOff x="405094" y="1894375"/>
              <a:chExt cx="218369" cy="238660"/>
            </a:xfrm>
          </p:grpSpPr>
          <p:grpSp>
            <p:nvGrpSpPr>
              <p:cNvPr id="725" name="Google Shape;725;p60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726" name="Google Shape;726;p60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7" name="Google Shape;727;p60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8" name="Google Shape;728;p60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9" name="Google Shape;729;p60"/>
            <p:cNvGrpSpPr/>
            <p:nvPr/>
          </p:nvGrpSpPr>
          <p:grpSpPr>
            <a:xfrm rot="1378294">
              <a:off x="10345758" y="5246251"/>
              <a:ext cx="130258" cy="142362"/>
              <a:chOff x="405094" y="1894375"/>
              <a:chExt cx="218369" cy="238660"/>
            </a:xfrm>
          </p:grpSpPr>
          <p:grpSp>
            <p:nvGrpSpPr>
              <p:cNvPr id="730" name="Google Shape;730;p60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731" name="Google Shape;731;p60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2" name="Google Shape;732;p60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33" name="Google Shape;733;p60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34" name="Google Shape;734;p60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4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735" name="Google Shape;735;p60"/>
          <p:cNvSpPr txBox="1">
            <a:spLocks noGrp="1"/>
          </p:cNvSpPr>
          <p:nvPr>
            <p:ph type="title"/>
          </p:nvPr>
        </p:nvSpPr>
        <p:spPr>
          <a:xfrm>
            <a:off x="354067" y="443788"/>
            <a:ext cx="103086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-US" sz="3200">
                <a:solidFill>
                  <a:srgbClr val="513A31"/>
                </a:solidFill>
                <a:latin typeface="Roboto"/>
                <a:ea typeface="Roboto"/>
                <a:cs typeface="Roboto"/>
                <a:sym typeface="Roboto"/>
              </a:rPr>
              <a:t>Chip Ch</a:t>
            </a: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optimization!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6" name="Google Shape;736;p60"/>
          <p:cNvSpPr/>
          <p:nvPr/>
        </p:nvSpPr>
        <p:spPr>
          <a:xfrm>
            <a:off x="225225" y="2036475"/>
            <a:ext cx="5975100" cy="2423700"/>
          </a:xfrm>
          <a:prstGeom prst="rect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Costs to consider:</a:t>
            </a:r>
            <a:endParaRPr sz="24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Transportation costs</a:t>
            </a: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Costs of having each DC open</a:t>
            </a: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Production costs for each cookie at each bakery</a:t>
            </a: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Labor costs</a:t>
            </a: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7" name="Google Shape;737;p60"/>
          <p:cNvSpPr txBox="1"/>
          <p:nvPr/>
        </p:nvSpPr>
        <p:spPr>
          <a:xfrm>
            <a:off x="6200350" y="2036475"/>
            <a:ext cx="5844900" cy="242370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Decisions:</a:t>
            </a:r>
            <a:endParaRPr sz="24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Which cookies to bake at each bakery</a:t>
            </a: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Shipping path from bakeries to DCs to stores</a:t>
            </a: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Which DCs (if any) to close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8" name="Google Shape;738;p60"/>
          <p:cNvGrpSpPr/>
          <p:nvPr/>
        </p:nvGrpSpPr>
        <p:grpSpPr>
          <a:xfrm>
            <a:off x="10889696" y="4904038"/>
            <a:ext cx="1061091" cy="1106156"/>
            <a:chOff x="10018846" y="4904038"/>
            <a:chExt cx="1061091" cy="1106156"/>
          </a:xfrm>
        </p:grpSpPr>
        <p:grpSp>
          <p:nvGrpSpPr>
            <p:cNvPr id="739" name="Google Shape;739;p60"/>
            <p:cNvGrpSpPr/>
            <p:nvPr/>
          </p:nvGrpSpPr>
          <p:grpSpPr>
            <a:xfrm>
              <a:off x="10018846" y="4904038"/>
              <a:ext cx="1061091" cy="1106156"/>
              <a:chOff x="2912850" y="1501675"/>
              <a:chExt cx="1778563" cy="1854100"/>
            </a:xfrm>
          </p:grpSpPr>
          <p:sp>
            <p:nvSpPr>
              <p:cNvPr id="740" name="Google Shape;740;p60"/>
              <p:cNvSpPr/>
              <p:nvPr/>
            </p:nvSpPr>
            <p:spPr>
              <a:xfrm>
                <a:off x="2912850" y="1577375"/>
                <a:ext cx="1778400" cy="1778400"/>
              </a:xfrm>
              <a:prstGeom prst="ellipse">
                <a:avLst/>
              </a:pr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60"/>
              <p:cNvSpPr/>
              <p:nvPr/>
            </p:nvSpPr>
            <p:spPr>
              <a:xfrm>
                <a:off x="2963975" y="1501675"/>
                <a:ext cx="1727438" cy="1778332"/>
              </a:xfrm>
              <a:custGeom>
                <a:avLst/>
                <a:gdLst/>
                <a:ahLst/>
                <a:cxnLst/>
                <a:rect l="l" t="t" r="r" b="b"/>
                <a:pathLst>
                  <a:path w="74870" h="75385" extrusionOk="0">
                    <a:moveTo>
                      <a:pt x="39478" y="3843"/>
                    </a:moveTo>
                    <a:cubicBezTo>
                      <a:pt x="42955" y="3147"/>
                      <a:pt x="47157" y="2284"/>
                      <a:pt x="50107" y="4251"/>
                    </a:cubicBezTo>
                    <a:cubicBezTo>
                      <a:pt x="52594" y="5909"/>
                      <a:pt x="53339" y="10068"/>
                      <a:pt x="56239" y="10793"/>
                    </a:cubicBezTo>
                    <a:cubicBezTo>
                      <a:pt x="60978" y="11978"/>
                      <a:pt x="67548" y="12146"/>
                      <a:pt x="69730" y="16516"/>
                    </a:cubicBezTo>
                    <a:cubicBezTo>
                      <a:pt x="70961" y="18982"/>
                      <a:pt x="67835" y="22019"/>
                      <a:pt x="68504" y="24693"/>
                    </a:cubicBezTo>
                    <a:cubicBezTo>
                      <a:pt x="69886" y="30217"/>
                      <a:pt x="75570" y="35020"/>
                      <a:pt x="74636" y="40637"/>
                    </a:cubicBezTo>
                    <a:cubicBezTo>
                      <a:pt x="74114" y="43775"/>
                      <a:pt x="68867" y="44501"/>
                      <a:pt x="68095" y="47587"/>
                    </a:cubicBezTo>
                    <a:cubicBezTo>
                      <a:pt x="66970" y="52084"/>
                      <a:pt x="68593" y="56941"/>
                      <a:pt x="67686" y="61487"/>
                    </a:cubicBezTo>
                    <a:cubicBezTo>
                      <a:pt x="66374" y="68061"/>
                      <a:pt x="55923" y="67993"/>
                      <a:pt x="49698" y="70481"/>
                    </a:cubicBezTo>
                    <a:cubicBezTo>
                      <a:pt x="43096" y="73120"/>
                      <a:pt x="35820" y="76373"/>
                      <a:pt x="28848" y="74978"/>
                    </a:cubicBezTo>
                    <a:cubicBezTo>
                      <a:pt x="25680" y="74344"/>
                      <a:pt x="23450" y="71012"/>
                      <a:pt x="20263" y="70481"/>
                    </a:cubicBezTo>
                    <a:cubicBezTo>
                      <a:pt x="17306" y="69988"/>
                      <a:pt x="13763" y="72145"/>
                      <a:pt x="11269" y="70481"/>
                    </a:cubicBezTo>
                    <a:cubicBezTo>
                      <a:pt x="8752" y="68802"/>
                      <a:pt x="10775" y="64423"/>
                      <a:pt x="10042" y="61487"/>
                    </a:cubicBezTo>
                    <a:cubicBezTo>
                      <a:pt x="9328" y="58627"/>
                      <a:pt x="4200" y="59109"/>
                      <a:pt x="2684" y="56581"/>
                    </a:cubicBezTo>
                    <a:cubicBezTo>
                      <a:pt x="-382" y="51469"/>
                      <a:pt x="4071" y="44656"/>
                      <a:pt x="5954" y="39001"/>
                    </a:cubicBezTo>
                    <a:cubicBezTo>
                      <a:pt x="6575" y="37136"/>
                      <a:pt x="4074" y="35485"/>
                      <a:pt x="2684" y="34095"/>
                    </a:cubicBezTo>
                    <a:cubicBezTo>
                      <a:pt x="-213" y="31198"/>
                      <a:pt x="-1031" y="24728"/>
                      <a:pt x="1866" y="21831"/>
                    </a:cubicBezTo>
                    <a:cubicBezTo>
                      <a:pt x="3759" y="19938"/>
                      <a:pt x="7741" y="21680"/>
                      <a:pt x="9634" y="19787"/>
                    </a:cubicBezTo>
                    <a:cubicBezTo>
                      <a:pt x="13018" y="16403"/>
                      <a:pt x="11883" y="10276"/>
                      <a:pt x="14539" y="6296"/>
                    </a:cubicBezTo>
                    <a:cubicBezTo>
                      <a:pt x="16219" y="3779"/>
                      <a:pt x="20598" y="8256"/>
                      <a:pt x="23534" y="7522"/>
                    </a:cubicBezTo>
                    <a:cubicBezTo>
                      <a:pt x="26718" y="6726"/>
                      <a:pt x="28161" y="2801"/>
                      <a:pt x="30892" y="981"/>
                    </a:cubicBezTo>
                    <a:cubicBezTo>
                      <a:pt x="35296" y="-1954"/>
                      <a:pt x="41406" y="2581"/>
                      <a:pt x="46428" y="4251"/>
                    </a:cubicBezTo>
                  </a:path>
                </a:pathLst>
              </a:custGeom>
              <a:noFill/>
              <a:ln w="152400" cap="flat" cmpd="sng">
                <a:solidFill>
                  <a:srgbClr val="FCE5C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60"/>
            <p:cNvGrpSpPr/>
            <p:nvPr/>
          </p:nvGrpSpPr>
          <p:grpSpPr>
            <a:xfrm rot="-3394098">
              <a:off x="10760522" y="5120099"/>
              <a:ext cx="130282" cy="142388"/>
              <a:chOff x="405094" y="1894375"/>
              <a:chExt cx="218369" cy="238660"/>
            </a:xfrm>
          </p:grpSpPr>
          <p:grpSp>
            <p:nvGrpSpPr>
              <p:cNvPr id="743" name="Google Shape;743;p60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744" name="Google Shape;744;p60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5" name="Google Shape;745;p60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6" name="Google Shape;746;p60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7" name="Google Shape;747;p60"/>
            <p:cNvGrpSpPr/>
            <p:nvPr/>
          </p:nvGrpSpPr>
          <p:grpSpPr>
            <a:xfrm>
              <a:off x="10247773" y="5692651"/>
              <a:ext cx="130279" cy="142385"/>
              <a:chOff x="405094" y="1894375"/>
              <a:chExt cx="218369" cy="238660"/>
            </a:xfrm>
          </p:grpSpPr>
          <p:grpSp>
            <p:nvGrpSpPr>
              <p:cNvPr id="748" name="Google Shape;748;p60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749" name="Google Shape;749;p60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0" name="Google Shape;750;p60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51" name="Google Shape;751;p60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2" name="Google Shape;752;p60"/>
            <p:cNvGrpSpPr/>
            <p:nvPr/>
          </p:nvGrpSpPr>
          <p:grpSpPr>
            <a:xfrm rot="4757228">
              <a:off x="10666839" y="5570719"/>
              <a:ext cx="130278" cy="142384"/>
              <a:chOff x="405094" y="1894375"/>
              <a:chExt cx="218369" cy="238660"/>
            </a:xfrm>
          </p:grpSpPr>
          <p:grpSp>
            <p:nvGrpSpPr>
              <p:cNvPr id="753" name="Google Shape;753;p60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754" name="Google Shape;754;p60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5" name="Google Shape;755;p60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56" name="Google Shape;756;p60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7" name="Google Shape;757;p60"/>
            <p:cNvGrpSpPr/>
            <p:nvPr/>
          </p:nvGrpSpPr>
          <p:grpSpPr>
            <a:xfrm rot="1378294">
              <a:off x="10345758" y="5246251"/>
              <a:ext cx="130258" cy="142362"/>
              <a:chOff x="405094" y="1894375"/>
              <a:chExt cx="218369" cy="238660"/>
            </a:xfrm>
          </p:grpSpPr>
          <p:grpSp>
            <p:nvGrpSpPr>
              <p:cNvPr id="758" name="Google Shape;758;p60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759" name="Google Shape;759;p60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0" name="Google Shape;760;p60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61" name="Google Shape;761;p60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2" name="Google Shape;762;p60"/>
          <p:cNvGrpSpPr/>
          <p:nvPr/>
        </p:nvGrpSpPr>
        <p:grpSpPr>
          <a:xfrm rot="6241667">
            <a:off x="3225398" y="3768289"/>
            <a:ext cx="1394695" cy="1453929"/>
            <a:chOff x="10018846" y="4904038"/>
            <a:chExt cx="1061091" cy="1106156"/>
          </a:xfrm>
        </p:grpSpPr>
        <p:grpSp>
          <p:nvGrpSpPr>
            <p:cNvPr id="763" name="Google Shape;763;p60"/>
            <p:cNvGrpSpPr/>
            <p:nvPr/>
          </p:nvGrpSpPr>
          <p:grpSpPr>
            <a:xfrm>
              <a:off x="10018846" y="4904038"/>
              <a:ext cx="1061091" cy="1106156"/>
              <a:chOff x="2912850" y="1501675"/>
              <a:chExt cx="1778563" cy="1854100"/>
            </a:xfrm>
          </p:grpSpPr>
          <p:sp>
            <p:nvSpPr>
              <p:cNvPr id="764" name="Google Shape;764;p60"/>
              <p:cNvSpPr/>
              <p:nvPr/>
            </p:nvSpPr>
            <p:spPr>
              <a:xfrm>
                <a:off x="2912850" y="1577375"/>
                <a:ext cx="1778400" cy="1778400"/>
              </a:xfrm>
              <a:prstGeom prst="ellipse">
                <a:avLst/>
              </a:pr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60"/>
              <p:cNvSpPr/>
              <p:nvPr/>
            </p:nvSpPr>
            <p:spPr>
              <a:xfrm>
                <a:off x="2963975" y="1501675"/>
                <a:ext cx="1727438" cy="1778332"/>
              </a:xfrm>
              <a:custGeom>
                <a:avLst/>
                <a:gdLst/>
                <a:ahLst/>
                <a:cxnLst/>
                <a:rect l="l" t="t" r="r" b="b"/>
                <a:pathLst>
                  <a:path w="74870" h="75385" extrusionOk="0">
                    <a:moveTo>
                      <a:pt x="39478" y="3843"/>
                    </a:moveTo>
                    <a:cubicBezTo>
                      <a:pt x="42955" y="3147"/>
                      <a:pt x="47157" y="2284"/>
                      <a:pt x="50107" y="4251"/>
                    </a:cubicBezTo>
                    <a:cubicBezTo>
                      <a:pt x="52594" y="5909"/>
                      <a:pt x="53339" y="10068"/>
                      <a:pt x="56239" y="10793"/>
                    </a:cubicBezTo>
                    <a:cubicBezTo>
                      <a:pt x="60978" y="11978"/>
                      <a:pt x="67548" y="12146"/>
                      <a:pt x="69730" y="16516"/>
                    </a:cubicBezTo>
                    <a:cubicBezTo>
                      <a:pt x="70961" y="18982"/>
                      <a:pt x="67835" y="22019"/>
                      <a:pt x="68504" y="24693"/>
                    </a:cubicBezTo>
                    <a:cubicBezTo>
                      <a:pt x="69886" y="30217"/>
                      <a:pt x="75570" y="35020"/>
                      <a:pt x="74636" y="40637"/>
                    </a:cubicBezTo>
                    <a:cubicBezTo>
                      <a:pt x="74114" y="43775"/>
                      <a:pt x="68867" y="44501"/>
                      <a:pt x="68095" y="47587"/>
                    </a:cubicBezTo>
                    <a:cubicBezTo>
                      <a:pt x="66970" y="52084"/>
                      <a:pt x="68593" y="56941"/>
                      <a:pt x="67686" y="61487"/>
                    </a:cubicBezTo>
                    <a:cubicBezTo>
                      <a:pt x="66374" y="68061"/>
                      <a:pt x="55923" y="67993"/>
                      <a:pt x="49698" y="70481"/>
                    </a:cubicBezTo>
                    <a:cubicBezTo>
                      <a:pt x="43096" y="73120"/>
                      <a:pt x="35820" y="76373"/>
                      <a:pt x="28848" y="74978"/>
                    </a:cubicBezTo>
                    <a:cubicBezTo>
                      <a:pt x="25680" y="74344"/>
                      <a:pt x="23450" y="71012"/>
                      <a:pt x="20263" y="70481"/>
                    </a:cubicBezTo>
                    <a:cubicBezTo>
                      <a:pt x="17306" y="69988"/>
                      <a:pt x="13763" y="72145"/>
                      <a:pt x="11269" y="70481"/>
                    </a:cubicBezTo>
                    <a:cubicBezTo>
                      <a:pt x="8752" y="68802"/>
                      <a:pt x="10775" y="64423"/>
                      <a:pt x="10042" y="61487"/>
                    </a:cubicBezTo>
                    <a:cubicBezTo>
                      <a:pt x="9328" y="58627"/>
                      <a:pt x="4200" y="59109"/>
                      <a:pt x="2684" y="56581"/>
                    </a:cubicBezTo>
                    <a:cubicBezTo>
                      <a:pt x="-382" y="51469"/>
                      <a:pt x="4071" y="44656"/>
                      <a:pt x="5954" y="39001"/>
                    </a:cubicBezTo>
                    <a:cubicBezTo>
                      <a:pt x="6575" y="37136"/>
                      <a:pt x="4074" y="35485"/>
                      <a:pt x="2684" y="34095"/>
                    </a:cubicBezTo>
                    <a:cubicBezTo>
                      <a:pt x="-213" y="31198"/>
                      <a:pt x="-1031" y="24728"/>
                      <a:pt x="1866" y="21831"/>
                    </a:cubicBezTo>
                    <a:cubicBezTo>
                      <a:pt x="3759" y="19938"/>
                      <a:pt x="7741" y="21680"/>
                      <a:pt x="9634" y="19787"/>
                    </a:cubicBezTo>
                    <a:cubicBezTo>
                      <a:pt x="13018" y="16403"/>
                      <a:pt x="11883" y="10276"/>
                      <a:pt x="14539" y="6296"/>
                    </a:cubicBezTo>
                    <a:cubicBezTo>
                      <a:pt x="16219" y="3779"/>
                      <a:pt x="20598" y="8256"/>
                      <a:pt x="23534" y="7522"/>
                    </a:cubicBezTo>
                    <a:cubicBezTo>
                      <a:pt x="26718" y="6726"/>
                      <a:pt x="28161" y="2801"/>
                      <a:pt x="30892" y="981"/>
                    </a:cubicBezTo>
                    <a:cubicBezTo>
                      <a:pt x="35296" y="-1954"/>
                      <a:pt x="41406" y="2581"/>
                      <a:pt x="46428" y="4251"/>
                    </a:cubicBezTo>
                  </a:path>
                </a:pathLst>
              </a:custGeom>
              <a:noFill/>
              <a:ln w="152400" cap="flat" cmpd="sng">
                <a:solidFill>
                  <a:srgbClr val="FCE5C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6" name="Google Shape;766;p60"/>
            <p:cNvGrpSpPr/>
            <p:nvPr/>
          </p:nvGrpSpPr>
          <p:grpSpPr>
            <a:xfrm rot="-3394098">
              <a:off x="10760522" y="5120099"/>
              <a:ext cx="130282" cy="142388"/>
              <a:chOff x="405094" y="1894375"/>
              <a:chExt cx="218369" cy="238660"/>
            </a:xfrm>
          </p:grpSpPr>
          <p:grpSp>
            <p:nvGrpSpPr>
              <p:cNvPr id="767" name="Google Shape;767;p60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768" name="Google Shape;768;p60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9" name="Google Shape;769;p60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70" name="Google Shape;770;p60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1" name="Google Shape;771;p60"/>
            <p:cNvGrpSpPr/>
            <p:nvPr/>
          </p:nvGrpSpPr>
          <p:grpSpPr>
            <a:xfrm>
              <a:off x="10247773" y="5692651"/>
              <a:ext cx="130279" cy="142385"/>
              <a:chOff x="405094" y="1894375"/>
              <a:chExt cx="218369" cy="238660"/>
            </a:xfrm>
          </p:grpSpPr>
          <p:grpSp>
            <p:nvGrpSpPr>
              <p:cNvPr id="772" name="Google Shape;772;p60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773" name="Google Shape;773;p60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4" name="Google Shape;774;p60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75" name="Google Shape;775;p60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6" name="Google Shape;776;p60"/>
            <p:cNvGrpSpPr/>
            <p:nvPr/>
          </p:nvGrpSpPr>
          <p:grpSpPr>
            <a:xfrm rot="4757228">
              <a:off x="10666839" y="5570719"/>
              <a:ext cx="130278" cy="142384"/>
              <a:chOff x="405094" y="1894375"/>
              <a:chExt cx="218369" cy="238660"/>
            </a:xfrm>
          </p:grpSpPr>
          <p:grpSp>
            <p:nvGrpSpPr>
              <p:cNvPr id="777" name="Google Shape;777;p60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778" name="Google Shape;778;p60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9" name="Google Shape;779;p60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80" name="Google Shape;780;p60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1" name="Google Shape;781;p60"/>
            <p:cNvGrpSpPr/>
            <p:nvPr/>
          </p:nvGrpSpPr>
          <p:grpSpPr>
            <a:xfrm rot="1378294">
              <a:off x="10345758" y="5246251"/>
              <a:ext cx="130258" cy="142362"/>
              <a:chOff x="405094" y="1894375"/>
              <a:chExt cx="218369" cy="238660"/>
            </a:xfrm>
          </p:grpSpPr>
          <p:grpSp>
            <p:nvGrpSpPr>
              <p:cNvPr id="782" name="Google Shape;782;p60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783" name="Google Shape;783;p60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4" name="Google Shape;784;p60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85" name="Google Shape;785;p60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6" name="Google Shape;786;p60"/>
          <p:cNvSpPr/>
          <p:nvPr/>
        </p:nvSpPr>
        <p:spPr>
          <a:xfrm>
            <a:off x="10785238" y="4761650"/>
            <a:ext cx="1270000" cy="1390950"/>
          </a:xfrm>
          <a:prstGeom prst="flowChartProcess">
            <a:avLst/>
          </a:prstGeom>
          <a:solidFill>
            <a:srgbClr val="FFFFFF">
              <a:alpha val="3058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60"/>
          <p:cNvSpPr/>
          <p:nvPr/>
        </p:nvSpPr>
        <p:spPr>
          <a:xfrm>
            <a:off x="3148330" y="3716600"/>
            <a:ext cx="1748650" cy="1538775"/>
          </a:xfrm>
          <a:prstGeom prst="flowChartProcess">
            <a:avLst/>
          </a:prstGeom>
          <a:solidFill>
            <a:srgbClr val="FFFFFF">
              <a:alpha val="3058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60"/>
          <p:cNvSpPr/>
          <p:nvPr/>
        </p:nvSpPr>
        <p:spPr>
          <a:xfrm>
            <a:off x="6823725" y="177275"/>
            <a:ext cx="1406700" cy="1166550"/>
          </a:xfrm>
          <a:prstGeom prst="flowChartProcess">
            <a:avLst/>
          </a:prstGeom>
          <a:solidFill>
            <a:srgbClr val="FFFFFF">
              <a:alpha val="3058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60"/>
          <p:cNvSpPr/>
          <p:nvPr/>
        </p:nvSpPr>
        <p:spPr>
          <a:xfrm>
            <a:off x="354075" y="1107675"/>
            <a:ext cx="11707500" cy="776400"/>
          </a:xfrm>
          <a:prstGeom prst="roundRect">
            <a:avLst>
              <a:gd name="adj" fmla="val 16667"/>
            </a:avLst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Objective:</a:t>
            </a:r>
            <a:r>
              <a:rPr lang="en-US" sz="24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 Redesign physical cookie network to minimize costs </a:t>
            </a:r>
            <a:endParaRPr sz="2400" b="0" i="0" u="none" strike="noStrike" cap="non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60"/>
          <p:cNvSpPr txBox="1"/>
          <p:nvPr/>
        </p:nvSpPr>
        <p:spPr>
          <a:xfrm>
            <a:off x="225225" y="4460075"/>
            <a:ext cx="11836200" cy="199410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Constraints:</a:t>
            </a:r>
            <a:endParaRPr sz="24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Meet demand</a:t>
            </a: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Don’t exceed production or inventory capacity at any site</a:t>
            </a: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Adhere to physical limits of transportation network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61"/>
          <p:cNvSpPr/>
          <p:nvPr/>
        </p:nvSpPr>
        <p:spPr>
          <a:xfrm flipH="1">
            <a:off x="1116050" y="3916375"/>
            <a:ext cx="3747300" cy="1184700"/>
          </a:xfrm>
          <a:prstGeom prst="cloudCallout">
            <a:avLst>
              <a:gd name="adj1" fmla="val -74659"/>
              <a:gd name="adj2" fmla="val 24673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         =   </a:t>
            </a:r>
            <a:endParaRPr sz="28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61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4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797" name="Google Shape;797;p61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Problem Formulation</a:t>
            </a:r>
            <a:endParaRPr sz="3200">
              <a:solidFill>
                <a:srgbClr val="0B53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8" name="Google Shape;798;p61"/>
          <p:cNvSpPr txBox="1">
            <a:spLocks noGrp="1"/>
          </p:cNvSpPr>
          <p:nvPr>
            <p:ph type="body" idx="1"/>
          </p:nvPr>
        </p:nvSpPr>
        <p:spPr>
          <a:xfrm>
            <a:off x="359325" y="1181100"/>
            <a:ext cx="1759200" cy="30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minimize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subject to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9" name="Google Shape;799;p61"/>
          <p:cNvSpPr txBox="1">
            <a:spLocks noGrp="1"/>
          </p:cNvSpPr>
          <p:nvPr>
            <p:ph type="body" idx="1"/>
          </p:nvPr>
        </p:nvSpPr>
        <p:spPr>
          <a:xfrm>
            <a:off x="2336400" y="1200300"/>
            <a:ext cx="9507000" cy="28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(transportation cost + cost of open plants + </a:t>
            </a:r>
            <a:br>
              <a:rPr lang="en-US" sz="2800">
                <a:latin typeface="Roboto"/>
                <a:ea typeface="Roboto"/>
                <a:cs typeface="Roboto"/>
                <a:sym typeface="Roboto"/>
              </a:rPr>
            </a:b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production costs + labor costs)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Char char="➔"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meet cookie demand at each store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Char char="➔"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don’t exceed production or inventory capacity at any site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Char char="➔"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adhere to physical limits of transportation network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0" name="Google Shape;800;p61"/>
          <p:cNvSpPr txBox="1"/>
          <p:nvPr/>
        </p:nvSpPr>
        <p:spPr>
          <a:xfrm>
            <a:off x="7372700" y="5101000"/>
            <a:ext cx="3186600" cy="9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Chip Chocolateone</a:t>
            </a:r>
            <a:endParaRPr sz="1400" b="1" i="0" u="none" strike="noStrike" cap="none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(wants to become a made man in network design)</a:t>
            </a:r>
            <a:endParaRPr sz="1400" b="1" i="0" u="none" strike="noStrike" cap="none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801" name="Google Shape;801;p61"/>
          <p:cNvGrpSpPr/>
          <p:nvPr/>
        </p:nvGrpSpPr>
        <p:grpSpPr>
          <a:xfrm>
            <a:off x="5786657" y="4008430"/>
            <a:ext cx="1204443" cy="2436942"/>
            <a:chOff x="5786657" y="4008430"/>
            <a:chExt cx="1204443" cy="2436942"/>
          </a:xfrm>
        </p:grpSpPr>
        <p:sp>
          <p:nvSpPr>
            <p:cNvPr id="802" name="Google Shape;802;p61"/>
            <p:cNvSpPr/>
            <p:nvPr/>
          </p:nvSpPr>
          <p:spPr>
            <a:xfrm>
              <a:off x="6077700" y="4330675"/>
              <a:ext cx="666374" cy="756227"/>
            </a:xfrm>
            <a:prstGeom prst="ellipse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03" name="Google Shape;803;p61"/>
            <p:cNvCxnSpPr/>
            <p:nvPr/>
          </p:nvCxnSpPr>
          <p:spPr>
            <a:xfrm>
              <a:off x="6384251" y="5086908"/>
              <a:ext cx="0" cy="90649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04" name="Google Shape;804;p61"/>
            <p:cNvCxnSpPr/>
            <p:nvPr/>
          </p:nvCxnSpPr>
          <p:spPr>
            <a:xfrm flipH="1">
              <a:off x="6005369" y="5976904"/>
              <a:ext cx="391507" cy="468468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05" name="Google Shape;805;p61"/>
            <p:cNvCxnSpPr/>
            <p:nvPr/>
          </p:nvCxnSpPr>
          <p:spPr>
            <a:xfrm>
              <a:off x="6389044" y="5976904"/>
              <a:ext cx="354994" cy="43245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06" name="Google Shape;806;p61"/>
            <p:cNvCxnSpPr/>
            <p:nvPr/>
          </p:nvCxnSpPr>
          <p:spPr>
            <a:xfrm rot="10800000" flipH="1">
              <a:off x="6403332" y="5086823"/>
              <a:ext cx="587768" cy="29430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07" name="Google Shape;807;p61"/>
            <p:cNvCxnSpPr/>
            <p:nvPr/>
          </p:nvCxnSpPr>
          <p:spPr>
            <a:xfrm rot="10800000">
              <a:off x="5786657" y="4978626"/>
              <a:ext cx="616675" cy="402503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08" name="Google Shape;808;p61"/>
            <p:cNvSpPr/>
            <p:nvPr/>
          </p:nvSpPr>
          <p:spPr>
            <a:xfrm rot="-251457">
              <a:off x="6320637" y="4602842"/>
              <a:ext cx="125428" cy="173693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61"/>
            <p:cNvSpPr/>
            <p:nvPr/>
          </p:nvSpPr>
          <p:spPr>
            <a:xfrm rot="-4089">
              <a:off x="6436198" y="4596285"/>
              <a:ext cx="137602" cy="17350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61"/>
            <p:cNvSpPr/>
            <p:nvPr/>
          </p:nvSpPr>
          <p:spPr>
            <a:xfrm>
              <a:off x="6340093" y="4656299"/>
              <a:ext cx="68970" cy="66784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61"/>
            <p:cNvSpPr/>
            <p:nvPr/>
          </p:nvSpPr>
          <p:spPr>
            <a:xfrm>
              <a:off x="6470418" y="4649786"/>
              <a:ext cx="68970" cy="66784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61"/>
            <p:cNvSpPr/>
            <p:nvPr/>
          </p:nvSpPr>
          <p:spPr>
            <a:xfrm>
              <a:off x="6305125" y="4881475"/>
              <a:ext cx="246300" cy="56050"/>
            </a:xfrm>
            <a:custGeom>
              <a:avLst/>
              <a:gdLst/>
              <a:ahLst/>
              <a:cxnLst/>
              <a:rect l="l" t="t" r="r" b="b"/>
              <a:pathLst>
                <a:path w="9852" h="2242" extrusionOk="0">
                  <a:moveTo>
                    <a:pt x="0" y="146"/>
                  </a:moveTo>
                  <a:cubicBezTo>
                    <a:pt x="1223" y="495"/>
                    <a:pt x="5697" y="2266"/>
                    <a:pt x="7339" y="2242"/>
                  </a:cubicBezTo>
                  <a:cubicBezTo>
                    <a:pt x="8981" y="2218"/>
                    <a:pt x="9433" y="374"/>
                    <a:pt x="9852" y="0"/>
                  </a:cubicBezTo>
                </a:path>
              </a:pathLst>
            </a:custGeom>
            <a:noFill/>
            <a:ln w="19050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61"/>
            <p:cNvSpPr/>
            <p:nvPr/>
          </p:nvSpPr>
          <p:spPr>
            <a:xfrm flipH="1">
              <a:off x="6441650" y="4416354"/>
              <a:ext cx="306965" cy="309955"/>
            </a:xfrm>
            <a:custGeom>
              <a:avLst/>
              <a:gdLst/>
              <a:ahLst/>
              <a:cxnLst/>
              <a:rect l="l" t="t" r="r" b="b"/>
              <a:pathLst>
                <a:path w="25206" h="28800" extrusionOk="0">
                  <a:moveTo>
                    <a:pt x="25206" y="0"/>
                  </a:moveTo>
                  <a:cubicBezTo>
                    <a:pt x="17986" y="0"/>
                    <a:pt x="10151" y="2815"/>
                    <a:pt x="5046" y="7920"/>
                  </a:cubicBezTo>
                  <a:cubicBezTo>
                    <a:pt x="-17" y="12983"/>
                    <a:pt x="6" y="21640"/>
                    <a:pt x="6" y="2880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61"/>
            <p:cNvSpPr/>
            <p:nvPr/>
          </p:nvSpPr>
          <p:spPr>
            <a:xfrm flipH="1">
              <a:off x="6432885" y="4461528"/>
              <a:ext cx="306892" cy="249288"/>
            </a:xfrm>
            <a:custGeom>
              <a:avLst/>
              <a:gdLst/>
              <a:ahLst/>
              <a:cxnLst/>
              <a:rect l="l" t="t" r="r" b="b"/>
              <a:pathLst>
                <a:path w="25200" h="23163" extrusionOk="0">
                  <a:moveTo>
                    <a:pt x="25200" y="123"/>
                  </a:moveTo>
                  <a:cubicBezTo>
                    <a:pt x="19124" y="123"/>
                    <a:pt x="12256" y="-368"/>
                    <a:pt x="7200" y="3003"/>
                  </a:cubicBezTo>
                  <a:cubicBezTo>
                    <a:pt x="1263" y="6961"/>
                    <a:pt x="0" y="16027"/>
                    <a:pt x="0" y="23163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61"/>
            <p:cNvSpPr/>
            <p:nvPr/>
          </p:nvSpPr>
          <p:spPr>
            <a:xfrm flipH="1">
              <a:off x="6520570" y="4509342"/>
              <a:ext cx="175367" cy="193722"/>
            </a:xfrm>
            <a:custGeom>
              <a:avLst/>
              <a:gdLst/>
              <a:ahLst/>
              <a:cxnLst/>
              <a:rect l="l" t="t" r="r" b="b"/>
              <a:pathLst>
                <a:path w="14400" h="18000" extrusionOk="0">
                  <a:moveTo>
                    <a:pt x="14400" y="0"/>
                  </a:moveTo>
                  <a:cubicBezTo>
                    <a:pt x="9664" y="947"/>
                    <a:pt x="2967" y="1898"/>
                    <a:pt x="1440" y="6480"/>
                  </a:cubicBezTo>
                  <a:cubicBezTo>
                    <a:pt x="216" y="10151"/>
                    <a:pt x="0" y="14130"/>
                    <a:pt x="0" y="1800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1"/>
            <p:cNvSpPr/>
            <p:nvPr/>
          </p:nvSpPr>
          <p:spPr>
            <a:xfrm flipH="1">
              <a:off x="6318895" y="4370527"/>
              <a:ext cx="434045" cy="262794"/>
            </a:xfrm>
            <a:custGeom>
              <a:avLst/>
              <a:gdLst/>
              <a:ahLst/>
              <a:cxnLst/>
              <a:rect l="l" t="t" r="r" b="b"/>
              <a:pathLst>
                <a:path w="35641" h="24418" extrusionOk="0">
                  <a:moveTo>
                    <a:pt x="35641" y="2818"/>
                  </a:moveTo>
                  <a:cubicBezTo>
                    <a:pt x="26388" y="-1808"/>
                    <a:pt x="13663" y="-155"/>
                    <a:pt x="4681" y="4978"/>
                  </a:cubicBezTo>
                  <a:cubicBezTo>
                    <a:pt x="-1082" y="8271"/>
                    <a:pt x="361" y="17780"/>
                    <a:pt x="361" y="24418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61"/>
            <p:cNvSpPr/>
            <p:nvPr/>
          </p:nvSpPr>
          <p:spPr>
            <a:xfrm flipH="1">
              <a:off x="6222449" y="4359625"/>
              <a:ext cx="385807" cy="203957"/>
            </a:xfrm>
            <a:custGeom>
              <a:avLst/>
              <a:gdLst/>
              <a:ahLst/>
              <a:cxnLst/>
              <a:rect l="l" t="t" r="r" b="b"/>
              <a:pathLst>
                <a:path w="31680" h="18951" extrusionOk="0">
                  <a:moveTo>
                    <a:pt x="31680" y="5271"/>
                  </a:moveTo>
                  <a:cubicBezTo>
                    <a:pt x="24817" y="696"/>
                    <a:pt x="14737" y="-1679"/>
                    <a:pt x="7200" y="1671"/>
                  </a:cubicBezTo>
                  <a:cubicBezTo>
                    <a:pt x="1498" y="4205"/>
                    <a:pt x="0" y="12711"/>
                    <a:pt x="0" y="18951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61"/>
            <p:cNvSpPr/>
            <p:nvPr/>
          </p:nvSpPr>
          <p:spPr>
            <a:xfrm flipH="1">
              <a:off x="6125998" y="4378711"/>
              <a:ext cx="473491" cy="146131"/>
            </a:xfrm>
            <a:custGeom>
              <a:avLst/>
              <a:gdLst/>
              <a:ahLst/>
              <a:cxnLst/>
              <a:rect l="l" t="t" r="r" b="b"/>
              <a:pathLst>
                <a:path w="38880" h="13578" extrusionOk="0">
                  <a:moveTo>
                    <a:pt x="38880" y="6378"/>
                  </a:moveTo>
                  <a:cubicBezTo>
                    <a:pt x="32101" y="1536"/>
                    <a:pt x="22058" y="-1944"/>
                    <a:pt x="14400" y="1338"/>
                  </a:cubicBezTo>
                  <a:cubicBezTo>
                    <a:pt x="8610" y="3820"/>
                    <a:pt x="5635" y="10761"/>
                    <a:pt x="0" y="13578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61"/>
            <p:cNvSpPr/>
            <p:nvPr/>
          </p:nvSpPr>
          <p:spPr>
            <a:xfrm flipH="1">
              <a:off x="6345202" y="4427870"/>
              <a:ext cx="385807" cy="135713"/>
            </a:xfrm>
            <a:custGeom>
              <a:avLst/>
              <a:gdLst/>
              <a:ahLst/>
              <a:cxnLst/>
              <a:rect l="l" t="t" r="r" b="b"/>
              <a:pathLst>
                <a:path w="31680" h="12610" extrusionOk="0">
                  <a:moveTo>
                    <a:pt x="31680" y="5410"/>
                  </a:moveTo>
                  <a:cubicBezTo>
                    <a:pt x="24982" y="945"/>
                    <a:pt x="15557" y="-1456"/>
                    <a:pt x="7920" y="1090"/>
                  </a:cubicBezTo>
                  <a:cubicBezTo>
                    <a:pt x="3499" y="2564"/>
                    <a:pt x="2084" y="8442"/>
                    <a:pt x="0" y="1261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61"/>
            <p:cNvSpPr/>
            <p:nvPr/>
          </p:nvSpPr>
          <p:spPr>
            <a:xfrm flipH="1">
              <a:off x="6231212" y="4323814"/>
              <a:ext cx="561174" cy="201019"/>
            </a:xfrm>
            <a:custGeom>
              <a:avLst/>
              <a:gdLst/>
              <a:ahLst/>
              <a:cxnLst/>
              <a:rect l="l" t="t" r="r" b="b"/>
              <a:pathLst>
                <a:path w="46080" h="18678" extrusionOk="0">
                  <a:moveTo>
                    <a:pt x="46080" y="12198"/>
                  </a:moveTo>
                  <a:cubicBezTo>
                    <a:pt x="38701" y="2359"/>
                    <a:pt x="22468" y="-2491"/>
                    <a:pt x="10800" y="1398"/>
                  </a:cubicBezTo>
                  <a:cubicBezTo>
                    <a:pt x="6292" y="2901"/>
                    <a:pt x="1652" y="6819"/>
                    <a:pt x="720" y="11478"/>
                  </a:cubicBezTo>
                  <a:cubicBezTo>
                    <a:pt x="247" y="13843"/>
                    <a:pt x="1706" y="16972"/>
                    <a:pt x="0" y="18678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1"/>
            <p:cNvSpPr/>
            <p:nvPr/>
          </p:nvSpPr>
          <p:spPr>
            <a:xfrm flipH="1">
              <a:off x="6327667" y="4447350"/>
              <a:ext cx="350734" cy="209220"/>
            </a:xfrm>
            <a:custGeom>
              <a:avLst/>
              <a:gdLst/>
              <a:ahLst/>
              <a:cxnLst/>
              <a:rect l="l" t="t" r="r" b="b"/>
              <a:pathLst>
                <a:path w="28800" h="19440" extrusionOk="0">
                  <a:moveTo>
                    <a:pt x="28800" y="0"/>
                  </a:moveTo>
                  <a:cubicBezTo>
                    <a:pt x="20782" y="668"/>
                    <a:pt x="12111" y="2260"/>
                    <a:pt x="5760" y="7200"/>
                  </a:cubicBezTo>
                  <a:cubicBezTo>
                    <a:pt x="2201" y="9968"/>
                    <a:pt x="1426" y="15162"/>
                    <a:pt x="0" y="1944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1"/>
            <p:cNvSpPr/>
            <p:nvPr/>
          </p:nvSpPr>
          <p:spPr>
            <a:xfrm>
              <a:off x="6230770" y="5130224"/>
              <a:ext cx="306957" cy="135709"/>
            </a:xfrm>
            <a:prstGeom prst="flowChartManualOperation">
              <a:avLst/>
            </a:pr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61"/>
            <p:cNvSpPr/>
            <p:nvPr/>
          </p:nvSpPr>
          <p:spPr>
            <a:xfrm>
              <a:off x="6315025" y="5199954"/>
              <a:ext cx="138448" cy="468468"/>
            </a:xfrm>
            <a:prstGeom prst="flowChartOffpageConnector">
              <a:avLst/>
            </a:pr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61"/>
            <p:cNvSpPr/>
            <p:nvPr/>
          </p:nvSpPr>
          <p:spPr>
            <a:xfrm>
              <a:off x="6068516" y="4474967"/>
              <a:ext cx="306965" cy="309955"/>
            </a:xfrm>
            <a:custGeom>
              <a:avLst/>
              <a:gdLst/>
              <a:ahLst/>
              <a:cxnLst/>
              <a:rect l="l" t="t" r="r" b="b"/>
              <a:pathLst>
                <a:path w="25206" h="28800" extrusionOk="0">
                  <a:moveTo>
                    <a:pt x="25206" y="0"/>
                  </a:moveTo>
                  <a:cubicBezTo>
                    <a:pt x="17986" y="0"/>
                    <a:pt x="10151" y="2815"/>
                    <a:pt x="5046" y="7920"/>
                  </a:cubicBezTo>
                  <a:cubicBezTo>
                    <a:pt x="-17" y="12983"/>
                    <a:pt x="6" y="21640"/>
                    <a:pt x="6" y="2880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61"/>
            <p:cNvSpPr/>
            <p:nvPr/>
          </p:nvSpPr>
          <p:spPr>
            <a:xfrm>
              <a:off x="6077353" y="4520141"/>
              <a:ext cx="306892" cy="249288"/>
            </a:xfrm>
            <a:custGeom>
              <a:avLst/>
              <a:gdLst/>
              <a:ahLst/>
              <a:cxnLst/>
              <a:rect l="l" t="t" r="r" b="b"/>
              <a:pathLst>
                <a:path w="25200" h="23163" extrusionOk="0">
                  <a:moveTo>
                    <a:pt x="25200" y="123"/>
                  </a:moveTo>
                  <a:cubicBezTo>
                    <a:pt x="19124" y="123"/>
                    <a:pt x="12256" y="-368"/>
                    <a:pt x="7200" y="3003"/>
                  </a:cubicBezTo>
                  <a:cubicBezTo>
                    <a:pt x="1263" y="6961"/>
                    <a:pt x="0" y="16027"/>
                    <a:pt x="0" y="23163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61"/>
            <p:cNvSpPr/>
            <p:nvPr/>
          </p:nvSpPr>
          <p:spPr>
            <a:xfrm>
              <a:off x="6121194" y="4567955"/>
              <a:ext cx="175367" cy="193722"/>
            </a:xfrm>
            <a:custGeom>
              <a:avLst/>
              <a:gdLst/>
              <a:ahLst/>
              <a:cxnLst/>
              <a:rect l="l" t="t" r="r" b="b"/>
              <a:pathLst>
                <a:path w="14400" h="18000" extrusionOk="0">
                  <a:moveTo>
                    <a:pt x="14400" y="0"/>
                  </a:moveTo>
                  <a:cubicBezTo>
                    <a:pt x="9664" y="947"/>
                    <a:pt x="2967" y="1898"/>
                    <a:pt x="1440" y="6480"/>
                  </a:cubicBezTo>
                  <a:cubicBezTo>
                    <a:pt x="216" y="10151"/>
                    <a:pt x="0" y="14130"/>
                    <a:pt x="0" y="1800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61"/>
            <p:cNvSpPr/>
            <p:nvPr/>
          </p:nvSpPr>
          <p:spPr>
            <a:xfrm>
              <a:off x="6064191" y="4429140"/>
              <a:ext cx="434045" cy="262794"/>
            </a:xfrm>
            <a:custGeom>
              <a:avLst/>
              <a:gdLst/>
              <a:ahLst/>
              <a:cxnLst/>
              <a:rect l="l" t="t" r="r" b="b"/>
              <a:pathLst>
                <a:path w="35641" h="24418" extrusionOk="0">
                  <a:moveTo>
                    <a:pt x="35641" y="2818"/>
                  </a:moveTo>
                  <a:cubicBezTo>
                    <a:pt x="26388" y="-1808"/>
                    <a:pt x="13663" y="-155"/>
                    <a:pt x="4681" y="4978"/>
                  </a:cubicBezTo>
                  <a:cubicBezTo>
                    <a:pt x="-1082" y="8271"/>
                    <a:pt x="361" y="17780"/>
                    <a:pt x="361" y="24418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1"/>
            <p:cNvSpPr/>
            <p:nvPr/>
          </p:nvSpPr>
          <p:spPr>
            <a:xfrm>
              <a:off x="6086121" y="4486483"/>
              <a:ext cx="385807" cy="135713"/>
            </a:xfrm>
            <a:custGeom>
              <a:avLst/>
              <a:gdLst/>
              <a:ahLst/>
              <a:cxnLst/>
              <a:rect l="l" t="t" r="r" b="b"/>
              <a:pathLst>
                <a:path w="31680" h="12610" extrusionOk="0">
                  <a:moveTo>
                    <a:pt x="31680" y="5410"/>
                  </a:moveTo>
                  <a:cubicBezTo>
                    <a:pt x="24982" y="945"/>
                    <a:pt x="15557" y="-1456"/>
                    <a:pt x="7920" y="1090"/>
                  </a:cubicBezTo>
                  <a:cubicBezTo>
                    <a:pt x="3499" y="2564"/>
                    <a:pt x="2084" y="8442"/>
                    <a:pt x="0" y="1261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61"/>
            <p:cNvSpPr/>
            <p:nvPr/>
          </p:nvSpPr>
          <p:spPr>
            <a:xfrm>
              <a:off x="6024745" y="4382427"/>
              <a:ext cx="561174" cy="201019"/>
            </a:xfrm>
            <a:custGeom>
              <a:avLst/>
              <a:gdLst/>
              <a:ahLst/>
              <a:cxnLst/>
              <a:rect l="l" t="t" r="r" b="b"/>
              <a:pathLst>
                <a:path w="46080" h="18678" extrusionOk="0">
                  <a:moveTo>
                    <a:pt x="46080" y="12198"/>
                  </a:moveTo>
                  <a:cubicBezTo>
                    <a:pt x="38701" y="2359"/>
                    <a:pt x="22468" y="-2491"/>
                    <a:pt x="10800" y="1398"/>
                  </a:cubicBezTo>
                  <a:cubicBezTo>
                    <a:pt x="6292" y="2901"/>
                    <a:pt x="1652" y="6819"/>
                    <a:pt x="720" y="11478"/>
                  </a:cubicBezTo>
                  <a:cubicBezTo>
                    <a:pt x="247" y="13843"/>
                    <a:pt x="1706" y="16972"/>
                    <a:pt x="0" y="18678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61"/>
            <p:cNvSpPr/>
            <p:nvPr/>
          </p:nvSpPr>
          <p:spPr>
            <a:xfrm>
              <a:off x="6138730" y="4505963"/>
              <a:ext cx="350734" cy="209220"/>
            </a:xfrm>
            <a:custGeom>
              <a:avLst/>
              <a:gdLst/>
              <a:ahLst/>
              <a:cxnLst/>
              <a:rect l="l" t="t" r="r" b="b"/>
              <a:pathLst>
                <a:path w="28800" h="19440" extrusionOk="0">
                  <a:moveTo>
                    <a:pt x="28800" y="0"/>
                  </a:moveTo>
                  <a:cubicBezTo>
                    <a:pt x="20782" y="668"/>
                    <a:pt x="12111" y="2260"/>
                    <a:pt x="5760" y="7200"/>
                  </a:cubicBezTo>
                  <a:cubicBezTo>
                    <a:pt x="2201" y="9968"/>
                    <a:pt x="1426" y="15162"/>
                    <a:pt x="0" y="1944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1" name="Google Shape;831;p61"/>
            <p:cNvGrpSpPr/>
            <p:nvPr/>
          </p:nvGrpSpPr>
          <p:grpSpPr>
            <a:xfrm rot="666503">
              <a:off x="5912195" y="4097907"/>
              <a:ext cx="997383" cy="704968"/>
              <a:chOff x="2988094" y="835011"/>
              <a:chExt cx="2646058" cy="1926603"/>
            </a:xfrm>
          </p:grpSpPr>
          <p:grpSp>
            <p:nvGrpSpPr>
              <p:cNvPr id="832" name="Google Shape;832;p61"/>
              <p:cNvGrpSpPr/>
              <p:nvPr/>
            </p:nvGrpSpPr>
            <p:grpSpPr>
              <a:xfrm>
                <a:off x="2988094" y="835011"/>
                <a:ext cx="2646058" cy="1926603"/>
                <a:chOff x="2988094" y="835011"/>
                <a:chExt cx="2646058" cy="1926603"/>
              </a:xfrm>
            </p:grpSpPr>
            <p:sp>
              <p:nvSpPr>
                <p:cNvPr id="833" name="Google Shape;833;p61"/>
                <p:cNvSpPr/>
                <p:nvPr/>
              </p:nvSpPr>
              <p:spPr>
                <a:xfrm rot="-1714769">
                  <a:off x="3074905" y="1238920"/>
                  <a:ext cx="1904563" cy="84764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4" name="Google Shape;834;p61"/>
                <p:cNvSpPr/>
                <p:nvPr/>
              </p:nvSpPr>
              <p:spPr>
                <a:xfrm rot="-1763181">
                  <a:off x="2821505" y="1935021"/>
                  <a:ext cx="2979236" cy="102219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35" name="Google Shape;835;p61"/>
              <p:cNvSpPr/>
              <p:nvPr/>
            </p:nvSpPr>
            <p:spPr>
              <a:xfrm>
                <a:off x="3219475" y="1638700"/>
                <a:ext cx="204425" cy="776775"/>
              </a:xfrm>
              <a:custGeom>
                <a:avLst/>
                <a:gdLst/>
                <a:ahLst/>
                <a:cxnLst/>
                <a:rect l="l" t="t" r="r" b="b"/>
                <a:pathLst>
                  <a:path w="8177" h="31071" extrusionOk="0">
                    <a:moveTo>
                      <a:pt x="8177" y="31071"/>
                    </a:moveTo>
                    <a:cubicBezTo>
                      <a:pt x="3385" y="21493"/>
                      <a:pt x="0" y="10710"/>
                      <a:pt x="0" y="0"/>
                    </a:cubicBezTo>
                  </a:path>
                </a:pathLst>
              </a:custGeom>
              <a:noFill/>
              <a:ln w="1143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61"/>
              <p:cNvSpPr/>
              <p:nvPr/>
            </p:nvSpPr>
            <p:spPr>
              <a:xfrm rot="9185955">
                <a:off x="4623291" y="917916"/>
                <a:ext cx="204404" cy="776695"/>
              </a:xfrm>
              <a:custGeom>
                <a:avLst/>
                <a:gdLst/>
                <a:ahLst/>
                <a:cxnLst/>
                <a:rect l="l" t="t" r="r" b="b"/>
                <a:pathLst>
                  <a:path w="8177" h="31071" extrusionOk="0">
                    <a:moveTo>
                      <a:pt x="8177" y="31071"/>
                    </a:moveTo>
                    <a:cubicBezTo>
                      <a:pt x="3385" y="21493"/>
                      <a:pt x="0" y="10710"/>
                      <a:pt x="0" y="0"/>
                    </a:cubicBezTo>
                  </a:path>
                </a:pathLst>
              </a:custGeom>
              <a:noFill/>
              <a:ln w="1143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61"/>
              <p:cNvSpPr/>
              <p:nvPr/>
            </p:nvSpPr>
            <p:spPr>
              <a:xfrm rot="-1758786">
                <a:off x="3240324" y="1782306"/>
                <a:ext cx="1782541" cy="163878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38" name="Google Shape;838;p61"/>
          <p:cNvGrpSpPr/>
          <p:nvPr/>
        </p:nvGrpSpPr>
        <p:grpSpPr>
          <a:xfrm>
            <a:off x="1628050" y="4196374"/>
            <a:ext cx="1053712" cy="444488"/>
            <a:chOff x="811875" y="4265999"/>
            <a:chExt cx="1053712" cy="444488"/>
          </a:xfrm>
        </p:grpSpPr>
        <p:sp>
          <p:nvSpPr>
            <p:cNvPr id="839" name="Google Shape;839;p61"/>
            <p:cNvSpPr/>
            <p:nvPr/>
          </p:nvSpPr>
          <p:spPr>
            <a:xfrm>
              <a:off x="811875" y="4326908"/>
              <a:ext cx="100200" cy="100200"/>
            </a:xfrm>
            <a:prstGeom prst="ellipse">
              <a:avLst/>
            </a:prstGeom>
            <a:solidFill>
              <a:srgbClr val="0B539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61"/>
            <p:cNvSpPr/>
            <p:nvPr/>
          </p:nvSpPr>
          <p:spPr>
            <a:xfrm>
              <a:off x="935972" y="4401645"/>
              <a:ext cx="189900" cy="189900"/>
            </a:xfrm>
            <a:prstGeom prst="ellipse">
              <a:avLst/>
            </a:prstGeom>
            <a:solidFill>
              <a:srgbClr val="0B539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61"/>
            <p:cNvSpPr/>
            <p:nvPr/>
          </p:nvSpPr>
          <p:spPr>
            <a:xfrm>
              <a:off x="841680" y="4572886"/>
              <a:ext cx="123000" cy="123000"/>
            </a:xfrm>
            <a:prstGeom prst="ellipse">
              <a:avLst/>
            </a:prstGeom>
            <a:solidFill>
              <a:srgbClr val="0B539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61"/>
            <p:cNvSpPr/>
            <p:nvPr/>
          </p:nvSpPr>
          <p:spPr>
            <a:xfrm>
              <a:off x="1332085" y="4328755"/>
              <a:ext cx="100200" cy="100200"/>
            </a:xfrm>
            <a:prstGeom prst="ellipse">
              <a:avLst/>
            </a:prstGeom>
            <a:solidFill>
              <a:srgbClr val="CC412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61"/>
            <p:cNvSpPr/>
            <p:nvPr/>
          </p:nvSpPr>
          <p:spPr>
            <a:xfrm>
              <a:off x="1369564" y="4507705"/>
              <a:ext cx="100200" cy="100200"/>
            </a:xfrm>
            <a:prstGeom prst="ellipse">
              <a:avLst/>
            </a:prstGeom>
            <a:solidFill>
              <a:srgbClr val="CC412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61"/>
            <p:cNvSpPr/>
            <p:nvPr/>
          </p:nvSpPr>
          <p:spPr>
            <a:xfrm>
              <a:off x="1807387" y="4265999"/>
              <a:ext cx="58200" cy="58200"/>
            </a:xfrm>
            <a:prstGeom prst="ellipse">
              <a:avLst/>
            </a:prstGeom>
            <a:solidFill>
              <a:srgbClr val="6AA84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61"/>
            <p:cNvSpPr/>
            <p:nvPr/>
          </p:nvSpPr>
          <p:spPr>
            <a:xfrm>
              <a:off x="1807387" y="4343256"/>
              <a:ext cx="58200" cy="58200"/>
            </a:xfrm>
            <a:prstGeom prst="ellipse">
              <a:avLst/>
            </a:prstGeom>
            <a:solidFill>
              <a:srgbClr val="6AA84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61"/>
            <p:cNvSpPr/>
            <p:nvPr/>
          </p:nvSpPr>
          <p:spPr>
            <a:xfrm>
              <a:off x="1807387" y="4420514"/>
              <a:ext cx="58200" cy="58200"/>
            </a:xfrm>
            <a:prstGeom prst="ellipse">
              <a:avLst/>
            </a:prstGeom>
            <a:solidFill>
              <a:srgbClr val="6AA84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61"/>
            <p:cNvSpPr/>
            <p:nvPr/>
          </p:nvSpPr>
          <p:spPr>
            <a:xfrm>
              <a:off x="1807387" y="4497771"/>
              <a:ext cx="58200" cy="58200"/>
            </a:xfrm>
            <a:prstGeom prst="ellipse">
              <a:avLst/>
            </a:prstGeom>
            <a:solidFill>
              <a:srgbClr val="6AA84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61"/>
            <p:cNvSpPr/>
            <p:nvPr/>
          </p:nvSpPr>
          <p:spPr>
            <a:xfrm>
              <a:off x="1807387" y="4575029"/>
              <a:ext cx="58200" cy="58200"/>
            </a:xfrm>
            <a:prstGeom prst="ellipse">
              <a:avLst/>
            </a:prstGeom>
            <a:solidFill>
              <a:srgbClr val="6AA84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61"/>
            <p:cNvSpPr/>
            <p:nvPr/>
          </p:nvSpPr>
          <p:spPr>
            <a:xfrm>
              <a:off x="1807387" y="4652287"/>
              <a:ext cx="58200" cy="58200"/>
            </a:xfrm>
            <a:prstGeom prst="ellipse">
              <a:avLst/>
            </a:prstGeom>
            <a:solidFill>
              <a:srgbClr val="6AA84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50" name="Google Shape;850;p61"/>
            <p:cNvCxnSpPr>
              <a:stCxn id="839" idx="6"/>
              <a:endCxn id="842" idx="2"/>
            </p:cNvCxnSpPr>
            <p:nvPr/>
          </p:nvCxnSpPr>
          <p:spPr>
            <a:xfrm>
              <a:off x="912075" y="4377008"/>
              <a:ext cx="420000" cy="180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51" name="Google Shape;851;p61"/>
            <p:cNvCxnSpPr>
              <a:stCxn id="840" idx="6"/>
              <a:endCxn id="842" idx="2"/>
            </p:cNvCxnSpPr>
            <p:nvPr/>
          </p:nvCxnSpPr>
          <p:spPr>
            <a:xfrm rot="10800000" flipH="1">
              <a:off x="1125872" y="4378995"/>
              <a:ext cx="206100" cy="11760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52" name="Google Shape;852;p61"/>
            <p:cNvCxnSpPr>
              <a:stCxn id="841" idx="6"/>
              <a:endCxn id="843" idx="2"/>
            </p:cNvCxnSpPr>
            <p:nvPr/>
          </p:nvCxnSpPr>
          <p:spPr>
            <a:xfrm rot="10800000" flipH="1">
              <a:off x="964680" y="4557886"/>
              <a:ext cx="405000" cy="7650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53" name="Google Shape;853;p61"/>
            <p:cNvCxnSpPr>
              <a:stCxn id="840" idx="6"/>
              <a:endCxn id="843" idx="2"/>
            </p:cNvCxnSpPr>
            <p:nvPr/>
          </p:nvCxnSpPr>
          <p:spPr>
            <a:xfrm>
              <a:off x="1125872" y="4496595"/>
              <a:ext cx="243600" cy="6120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54" name="Google Shape;854;p61"/>
            <p:cNvCxnSpPr>
              <a:stCxn id="842" idx="6"/>
              <a:endCxn id="844" idx="2"/>
            </p:cNvCxnSpPr>
            <p:nvPr/>
          </p:nvCxnSpPr>
          <p:spPr>
            <a:xfrm rot="10800000" flipH="1">
              <a:off x="1432285" y="4295155"/>
              <a:ext cx="375000" cy="8370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55" name="Google Shape;855;p61"/>
            <p:cNvCxnSpPr>
              <a:stCxn id="842" idx="6"/>
              <a:endCxn id="845" idx="2"/>
            </p:cNvCxnSpPr>
            <p:nvPr/>
          </p:nvCxnSpPr>
          <p:spPr>
            <a:xfrm rot="10800000" flipH="1">
              <a:off x="1432285" y="4372255"/>
              <a:ext cx="375000" cy="660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56" name="Google Shape;856;p61"/>
            <p:cNvCxnSpPr>
              <a:stCxn id="842" idx="6"/>
              <a:endCxn id="846" idx="2"/>
            </p:cNvCxnSpPr>
            <p:nvPr/>
          </p:nvCxnSpPr>
          <p:spPr>
            <a:xfrm>
              <a:off x="1432285" y="4378855"/>
              <a:ext cx="375000" cy="7080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57" name="Google Shape;857;p61"/>
            <p:cNvCxnSpPr>
              <a:stCxn id="842" idx="6"/>
              <a:endCxn id="847" idx="2"/>
            </p:cNvCxnSpPr>
            <p:nvPr/>
          </p:nvCxnSpPr>
          <p:spPr>
            <a:xfrm>
              <a:off x="1432285" y="4378855"/>
              <a:ext cx="375000" cy="14790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58" name="Google Shape;858;p61"/>
            <p:cNvCxnSpPr>
              <a:stCxn id="842" idx="6"/>
              <a:endCxn id="848" idx="2"/>
            </p:cNvCxnSpPr>
            <p:nvPr/>
          </p:nvCxnSpPr>
          <p:spPr>
            <a:xfrm>
              <a:off x="1432285" y="4378855"/>
              <a:ext cx="375000" cy="22530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59" name="Google Shape;859;p61"/>
            <p:cNvCxnSpPr>
              <a:stCxn id="843" idx="6"/>
              <a:endCxn id="845" idx="2"/>
            </p:cNvCxnSpPr>
            <p:nvPr/>
          </p:nvCxnSpPr>
          <p:spPr>
            <a:xfrm rot="10800000" flipH="1">
              <a:off x="1469764" y="4372405"/>
              <a:ext cx="337500" cy="18540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60" name="Google Shape;860;p61"/>
            <p:cNvCxnSpPr>
              <a:stCxn id="843" idx="6"/>
              <a:endCxn id="846" idx="2"/>
            </p:cNvCxnSpPr>
            <p:nvPr/>
          </p:nvCxnSpPr>
          <p:spPr>
            <a:xfrm rot="10800000" flipH="1">
              <a:off x="1469764" y="4449505"/>
              <a:ext cx="337500" cy="10830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61" name="Google Shape;861;p61"/>
            <p:cNvCxnSpPr>
              <a:stCxn id="843" idx="6"/>
              <a:endCxn id="847" idx="2"/>
            </p:cNvCxnSpPr>
            <p:nvPr/>
          </p:nvCxnSpPr>
          <p:spPr>
            <a:xfrm rot="10800000" flipH="1">
              <a:off x="1469764" y="4526905"/>
              <a:ext cx="337500" cy="3090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62" name="Google Shape;862;p61"/>
            <p:cNvCxnSpPr>
              <a:stCxn id="843" idx="6"/>
              <a:endCxn id="848" idx="2"/>
            </p:cNvCxnSpPr>
            <p:nvPr/>
          </p:nvCxnSpPr>
          <p:spPr>
            <a:xfrm>
              <a:off x="1469764" y="4557805"/>
              <a:ext cx="337500" cy="4620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63" name="Google Shape;863;p61"/>
            <p:cNvCxnSpPr>
              <a:stCxn id="843" idx="6"/>
              <a:endCxn id="849" idx="2"/>
            </p:cNvCxnSpPr>
            <p:nvPr/>
          </p:nvCxnSpPr>
          <p:spPr>
            <a:xfrm>
              <a:off x="1469764" y="4557805"/>
              <a:ext cx="337500" cy="12360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864" name="Google Shape;864;p61"/>
          <p:cNvGrpSpPr/>
          <p:nvPr/>
        </p:nvGrpSpPr>
        <p:grpSpPr>
          <a:xfrm>
            <a:off x="3367144" y="4160896"/>
            <a:ext cx="966207" cy="515437"/>
            <a:chOff x="744619" y="5796184"/>
            <a:chExt cx="966207" cy="515437"/>
          </a:xfrm>
        </p:grpSpPr>
        <p:grpSp>
          <p:nvGrpSpPr>
            <p:cNvPr id="865" name="Google Shape;865;p61"/>
            <p:cNvGrpSpPr/>
            <p:nvPr/>
          </p:nvGrpSpPr>
          <p:grpSpPr>
            <a:xfrm>
              <a:off x="744619" y="5796184"/>
              <a:ext cx="763557" cy="359962"/>
              <a:chOff x="744600" y="5413300"/>
              <a:chExt cx="1589750" cy="742650"/>
            </a:xfrm>
          </p:grpSpPr>
          <p:sp>
            <p:nvSpPr>
              <p:cNvPr id="866" name="Google Shape;866;p61"/>
              <p:cNvSpPr/>
              <p:nvPr/>
            </p:nvSpPr>
            <p:spPr>
              <a:xfrm>
                <a:off x="814225" y="5413300"/>
                <a:ext cx="1438800" cy="678300"/>
              </a:xfrm>
              <a:prstGeom prst="rect">
                <a:avLst/>
              </a:prstGeom>
              <a:solidFill>
                <a:srgbClr val="93C47D"/>
              </a:solidFill>
              <a:ln w="9525" cap="flat" cmpd="sng">
                <a:solidFill>
                  <a:srgbClr val="274E1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274E1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61"/>
              <p:cNvSpPr/>
              <p:nvPr/>
            </p:nvSpPr>
            <p:spPr>
              <a:xfrm>
                <a:off x="744600" y="5413300"/>
                <a:ext cx="266900" cy="150850"/>
              </a:xfrm>
              <a:custGeom>
                <a:avLst/>
                <a:gdLst/>
                <a:ahLst/>
                <a:cxnLst/>
                <a:rect l="l" t="t" r="r" b="b"/>
                <a:pathLst>
                  <a:path w="10676" h="6034" extrusionOk="0">
                    <a:moveTo>
                      <a:pt x="10676" y="0"/>
                    </a:moveTo>
                    <a:cubicBezTo>
                      <a:pt x="9381" y="3877"/>
                      <a:pt x="4088" y="6034"/>
                      <a:pt x="0" y="6034"/>
                    </a:cubicBezTo>
                  </a:path>
                </a:pathLst>
              </a:custGeom>
              <a:noFill/>
              <a:ln w="19050" cap="flat" cmpd="sng">
                <a:solidFill>
                  <a:srgbClr val="274E1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61"/>
              <p:cNvSpPr/>
              <p:nvPr/>
            </p:nvSpPr>
            <p:spPr>
              <a:xfrm>
                <a:off x="791000" y="5912275"/>
                <a:ext cx="152100" cy="243675"/>
              </a:xfrm>
              <a:custGeom>
                <a:avLst/>
                <a:gdLst/>
                <a:ahLst/>
                <a:cxnLst/>
                <a:rect l="l" t="t" r="r" b="b"/>
                <a:pathLst>
                  <a:path w="6084" h="9747" extrusionOk="0">
                    <a:moveTo>
                      <a:pt x="0" y="0"/>
                    </a:moveTo>
                    <a:cubicBezTo>
                      <a:pt x="3742" y="0"/>
                      <a:pt x="7246" y="6401"/>
                      <a:pt x="5570" y="9747"/>
                    </a:cubicBezTo>
                  </a:path>
                </a:pathLst>
              </a:custGeom>
              <a:noFill/>
              <a:ln w="19050" cap="flat" cmpd="sng">
                <a:solidFill>
                  <a:srgbClr val="274E1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61"/>
              <p:cNvSpPr/>
              <p:nvPr/>
            </p:nvSpPr>
            <p:spPr>
              <a:xfrm>
                <a:off x="1997825" y="5413300"/>
                <a:ext cx="336525" cy="266900"/>
              </a:xfrm>
              <a:custGeom>
                <a:avLst/>
                <a:gdLst/>
                <a:ahLst/>
                <a:cxnLst/>
                <a:rect l="l" t="t" r="r" b="b"/>
                <a:pathLst>
                  <a:path w="13461" h="10676" extrusionOk="0">
                    <a:moveTo>
                      <a:pt x="0" y="0"/>
                    </a:moveTo>
                    <a:cubicBezTo>
                      <a:pt x="1574" y="5506"/>
                      <a:pt x="8099" y="8664"/>
                      <a:pt x="13461" y="10676"/>
                    </a:cubicBezTo>
                  </a:path>
                </a:pathLst>
              </a:custGeom>
              <a:noFill/>
              <a:ln w="19050" cap="flat" cmpd="sng">
                <a:solidFill>
                  <a:srgbClr val="274E1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61"/>
              <p:cNvSpPr/>
              <p:nvPr/>
            </p:nvSpPr>
            <p:spPr>
              <a:xfrm>
                <a:off x="1951425" y="5900675"/>
                <a:ext cx="371325" cy="174050"/>
              </a:xfrm>
              <a:custGeom>
                <a:avLst/>
                <a:gdLst/>
                <a:ahLst/>
                <a:cxnLst/>
                <a:rect l="l" t="t" r="r" b="b"/>
                <a:pathLst>
                  <a:path w="14853" h="6962" extrusionOk="0">
                    <a:moveTo>
                      <a:pt x="14853" y="0"/>
                    </a:moveTo>
                    <a:cubicBezTo>
                      <a:pt x="9665" y="1728"/>
                      <a:pt x="2445" y="2071"/>
                      <a:pt x="0" y="6962"/>
                    </a:cubicBezTo>
                  </a:path>
                </a:pathLst>
              </a:custGeom>
              <a:noFill/>
              <a:ln w="19050" cap="flat" cmpd="sng">
                <a:solidFill>
                  <a:srgbClr val="274E1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71" name="Google Shape;871;p61"/>
              <p:cNvGrpSpPr/>
              <p:nvPr/>
            </p:nvGrpSpPr>
            <p:grpSpPr>
              <a:xfrm rot="-830831">
                <a:off x="1385441" y="5654718"/>
                <a:ext cx="219593" cy="195459"/>
                <a:chOff x="2790460" y="5649959"/>
                <a:chExt cx="259793" cy="310771"/>
              </a:xfrm>
            </p:grpSpPr>
            <p:sp>
              <p:nvSpPr>
                <p:cNvPr id="872" name="Google Shape;872;p61"/>
                <p:cNvSpPr/>
                <p:nvPr/>
              </p:nvSpPr>
              <p:spPr>
                <a:xfrm>
                  <a:off x="2810125" y="5694400"/>
                  <a:ext cx="220475" cy="22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9" h="8875" extrusionOk="0">
                      <a:moveTo>
                        <a:pt x="8819" y="2681"/>
                      </a:moveTo>
                      <a:cubicBezTo>
                        <a:pt x="7935" y="1356"/>
                        <a:pt x="5768" y="-766"/>
                        <a:pt x="4641" y="360"/>
                      </a:cubicBezTo>
                      <a:cubicBezTo>
                        <a:pt x="2643" y="2355"/>
                        <a:pt x="8773" y="8031"/>
                        <a:pt x="6034" y="8715"/>
                      </a:cubicBezTo>
                      <a:cubicBezTo>
                        <a:pt x="3478" y="9354"/>
                        <a:pt x="0" y="6244"/>
                        <a:pt x="0" y="3609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274E1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" name="Google Shape;873;p61"/>
                <p:cNvSpPr/>
                <p:nvPr/>
              </p:nvSpPr>
              <p:spPr>
                <a:xfrm rot="2303644">
                  <a:off x="2897155" y="5625473"/>
                  <a:ext cx="46402" cy="359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" h="14389" extrusionOk="0">
                      <a:moveTo>
                        <a:pt x="0" y="0"/>
                      </a:moveTo>
                      <a:cubicBezTo>
                        <a:pt x="0" y="4836"/>
                        <a:pt x="1856" y="9553"/>
                        <a:pt x="1856" y="14389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274E1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74" name="Google Shape;874;p61"/>
              <p:cNvSpPr/>
              <p:nvPr/>
            </p:nvSpPr>
            <p:spPr>
              <a:xfrm>
                <a:off x="1358108" y="5591691"/>
                <a:ext cx="313475" cy="385925"/>
              </a:xfrm>
              <a:custGeom>
                <a:avLst/>
                <a:gdLst/>
                <a:ahLst/>
                <a:cxnLst/>
                <a:rect l="l" t="t" r="r" b="b"/>
                <a:pathLst>
                  <a:path w="12539" h="15437" extrusionOk="0">
                    <a:moveTo>
                      <a:pt x="12129" y="3540"/>
                    </a:moveTo>
                    <a:cubicBezTo>
                      <a:pt x="11071" y="372"/>
                      <a:pt x="4744" y="-1142"/>
                      <a:pt x="2381" y="1219"/>
                    </a:cubicBezTo>
                    <a:cubicBezTo>
                      <a:pt x="-793" y="4390"/>
                      <a:pt x="-793" y="11508"/>
                      <a:pt x="2381" y="14679"/>
                    </a:cubicBezTo>
                    <a:cubicBezTo>
                      <a:pt x="6039" y="18334"/>
                      <a:pt x="14440" y="7237"/>
                      <a:pt x="12129" y="2611"/>
                    </a:cubicBezTo>
                  </a:path>
                </a:pathLst>
              </a:custGeom>
              <a:noFill/>
              <a:ln w="19050" cap="flat" cmpd="sng">
                <a:solidFill>
                  <a:srgbClr val="274E1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5" name="Google Shape;875;p61"/>
            <p:cNvGrpSpPr/>
            <p:nvPr/>
          </p:nvGrpSpPr>
          <p:grpSpPr>
            <a:xfrm>
              <a:off x="804169" y="5844159"/>
              <a:ext cx="763557" cy="359962"/>
              <a:chOff x="744600" y="5413300"/>
              <a:chExt cx="1589750" cy="742650"/>
            </a:xfrm>
          </p:grpSpPr>
          <p:sp>
            <p:nvSpPr>
              <p:cNvPr id="876" name="Google Shape;876;p61"/>
              <p:cNvSpPr/>
              <p:nvPr/>
            </p:nvSpPr>
            <p:spPr>
              <a:xfrm>
                <a:off x="814225" y="5413300"/>
                <a:ext cx="1438800" cy="678300"/>
              </a:xfrm>
              <a:prstGeom prst="rect">
                <a:avLst/>
              </a:prstGeom>
              <a:solidFill>
                <a:srgbClr val="93C47D"/>
              </a:solidFill>
              <a:ln w="9525" cap="flat" cmpd="sng">
                <a:solidFill>
                  <a:srgbClr val="274E1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274E1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61"/>
              <p:cNvSpPr/>
              <p:nvPr/>
            </p:nvSpPr>
            <p:spPr>
              <a:xfrm>
                <a:off x="744600" y="5413300"/>
                <a:ext cx="266900" cy="150850"/>
              </a:xfrm>
              <a:custGeom>
                <a:avLst/>
                <a:gdLst/>
                <a:ahLst/>
                <a:cxnLst/>
                <a:rect l="l" t="t" r="r" b="b"/>
                <a:pathLst>
                  <a:path w="10676" h="6034" extrusionOk="0">
                    <a:moveTo>
                      <a:pt x="10676" y="0"/>
                    </a:moveTo>
                    <a:cubicBezTo>
                      <a:pt x="9381" y="3877"/>
                      <a:pt x="4088" y="6034"/>
                      <a:pt x="0" y="6034"/>
                    </a:cubicBezTo>
                  </a:path>
                </a:pathLst>
              </a:custGeom>
              <a:noFill/>
              <a:ln w="19050" cap="flat" cmpd="sng">
                <a:solidFill>
                  <a:srgbClr val="274E1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61"/>
              <p:cNvSpPr/>
              <p:nvPr/>
            </p:nvSpPr>
            <p:spPr>
              <a:xfrm>
                <a:off x="791000" y="5912275"/>
                <a:ext cx="152100" cy="243675"/>
              </a:xfrm>
              <a:custGeom>
                <a:avLst/>
                <a:gdLst/>
                <a:ahLst/>
                <a:cxnLst/>
                <a:rect l="l" t="t" r="r" b="b"/>
                <a:pathLst>
                  <a:path w="6084" h="9747" extrusionOk="0">
                    <a:moveTo>
                      <a:pt x="0" y="0"/>
                    </a:moveTo>
                    <a:cubicBezTo>
                      <a:pt x="3742" y="0"/>
                      <a:pt x="7246" y="6401"/>
                      <a:pt x="5570" y="9747"/>
                    </a:cubicBezTo>
                  </a:path>
                </a:pathLst>
              </a:custGeom>
              <a:noFill/>
              <a:ln w="19050" cap="flat" cmpd="sng">
                <a:solidFill>
                  <a:srgbClr val="274E1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61"/>
              <p:cNvSpPr/>
              <p:nvPr/>
            </p:nvSpPr>
            <p:spPr>
              <a:xfrm>
                <a:off x="1997825" y="5413300"/>
                <a:ext cx="336525" cy="266900"/>
              </a:xfrm>
              <a:custGeom>
                <a:avLst/>
                <a:gdLst/>
                <a:ahLst/>
                <a:cxnLst/>
                <a:rect l="l" t="t" r="r" b="b"/>
                <a:pathLst>
                  <a:path w="13461" h="10676" extrusionOk="0">
                    <a:moveTo>
                      <a:pt x="0" y="0"/>
                    </a:moveTo>
                    <a:cubicBezTo>
                      <a:pt x="1574" y="5506"/>
                      <a:pt x="8099" y="8664"/>
                      <a:pt x="13461" y="10676"/>
                    </a:cubicBezTo>
                  </a:path>
                </a:pathLst>
              </a:custGeom>
              <a:noFill/>
              <a:ln w="19050" cap="flat" cmpd="sng">
                <a:solidFill>
                  <a:srgbClr val="274E1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61"/>
              <p:cNvSpPr/>
              <p:nvPr/>
            </p:nvSpPr>
            <p:spPr>
              <a:xfrm>
                <a:off x="1951425" y="5900675"/>
                <a:ext cx="371325" cy="174050"/>
              </a:xfrm>
              <a:custGeom>
                <a:avLst/>
                <a:gdLst/>
                <a:ahLst/>
                <a:cxnLst/>
                <a:rect l="l" t="t" r="r" b="b"/>
                <a:pathLst>
                  <a:path w="14853" h="6962" extrusionOk="0">
                    <a:moveTo>
                      <a:pt x="14853" y="0"/>
                    </a:moveTo>
                    <a:cubicBezTo>
                      <a:pt x="9665" y="1728"/>
                      <a:pt x="2445" y="2071"/>
                      <a:pt x="0" y="6962"/>
                    </a:cubicBezTo>
                  </a:path>
                </a:pathLst>
              </a:custGeom>
              <a:noFill/>
              <a:ln w="19050" cap="flat" cmpd="sng">
                <a:solidFill>
                  <a:srgbClr val="274E1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81" name="Google Shape;881;p61"/>
              <p:cNvGrpSpPr/>
              <p:nvPr/>
            </p:nvGrpSpPr>
            <p:grpSpPr>
              <a:xfrm rot="-830831">
                <a:off x="1385441" y="5654718"/>
                <a:ext cx="219593" cy="195459"/>
                <a:chOff x="2790460" y="5649959"/>
                <a:chExt cx="259793" cy="310771"/>
              </a:xfrm>
            </p:grpSpPr>
            <p:sp>
              <p:nvSpPr>
                <p:cNvPr id="882" name="Google Shape;882;p61"/>
                <p:cNvSpPr/>
                <p:nvPr/>
              </p:nvSpPr>
              <p:spPr>
                <a:xfrm>
                  <a:off x="2810125" y="5694400"/>
                  <a:ext cx="220475" cy="22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9" h="8875" extrusionOk="0">
                      <a:moveTo>
                        <a:pt x="8819" y="2681"/>
                      </a:moveTo>
                      <a:cubicBezTo>
                        <a:pt x="7935" y="1356"/>
                        <a:pt x="5768" y="-766"/>
                        <a:pt x="4641" y="360"/>
                      </a:cubicBezTo>
                      <a:cubicBezTo>
                        <a:pt x="2643" y="2355"/>
                        <a:pt x="8773" y="8031"/>
                        <a:pt x="6034" y="8715"/>
                      </a:cubicBezTo>
                      <a:cubicBezTo>
                        <a:pt x="3478" y="9354"/>
                        <a:pt x="0" y="6244"/>
                        <a:pt x="0" y="3609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274E1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" name="Google Shape;883;p61"/>
                <p:cNvSpPr/>
                <p:nvPr/>
              </p:nvSpPr>
              <p:spPr>
                <a:xfrm rot="2303644">
                  <a:off x="2897155" y="5625473"/>
                  <a:ext cx="46402" cy="359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" h="14389" extrusionOk="0">
                      <a:moveTo>
                        <a:pt x="0" y="0"/>
                      </a:moveTo>
                      <a:cubicBezTo>
                        <a:pt x="0" y="4836"/>
                        <a:pt x="1856" y="9553"/>
                        <a:pt x="1856" y="14389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274E1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84" name="Google Shape;884;p61"/>
              <p:cNvSpPr/>
              <p:nvPr/>
            </p:nvSpPr>
            <p:spPr>
              <a:xfrm>
                <a:off x="1358108" y="5591691"/>
                <a:ext cx="313475" cy="385925"/>
              </a:xfrm>
              <a:custGeom>
                <a:avLst/>
                <a:gdLst/>
                <a:ahLst/>
                <a:cxnLst/>
                <a:rect l="l" t="t" r="r" b="b"/>
                <a:pathLst>
                  <a:path w="12539" h="15437" extrusionOk="0">
                    <a:moveTo>
                      <a:pt x="12129" y="3540"/>
                    </a:moveTo>
                    <a:cubicBezTo>
                      <a:pt x="11071" y="372"/>
                      <a:pt x="4744" y="-1142"/>
                      <a:pt x="2381" y="1219"/>
                    </a:cubicBezTo>
                    <a:cubicBezTo>
                      <a:pt x="-793" y="4390"/>
                      <a:pt x="-793" y="11508"/>
                      <a:pt x="2381" y="14679"/>
                    </a:cubicBezTo>
                    <a:cubicBezTo>
                      <a:pt x="6039" y="18334"/>
                      <a:pt x="14440" y="7237"/>
                      <a:pt x="12129" y="2611"/>
                    </a:cubicBezTo>
                  </a:path>
                </a:pathLst>
              </a:custGeom>
              <a:noFill/>
              <a:ln w="19050" cap="flat" cmpd="sng">
                <a:solidFill>
                  <a:srgbClr val="274E1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5" name="Google Shape;885;p61"/>
            <p:cNvGrpSpPr/>
            <p:nvPr/>
          </p:nvGrpSpPr>
          <p:grpSpPr>
            <a:xfrm>
              <a:off x="864494" y="5892109"/>
              <a:ext cx="763557" cy="359962"/>
              <a:chOff x="744600" y="5413300"/>
              <a:chExt cx="1589750" cy="742650"/>
            </a:xfrm>
          </p:grpSpPr>
          <p:sp>
            <p:nvSpPr>
              <p:cNvPr id="886" name="Google Shape;886;p61"/>
              <p:cNvSpPr/>
              <p:nvPr/>
            </p:nvSpPr>
            <p:spPr>
              <a:xfrm>
                <a:off x="814225" y="5413300"/>
                <a:ext cx="1438800" cy="678300"/>
              </a:xfrm>
              <a:prstGeom prst="rect">
                <a:avLst/>
              </a:prstGeom>
              <a:solidFill>
                <a:srgbClr val="93C47D"/>
              </a:solidFill>
              <a:ln w="9525" cap="flat" cmpd="sng">
                <a:solidFill>
                  <a:srgbClr val="274E1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274E1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61"/>
              <p:cNvSpPr/>
              <p:nvPr/>
            </p:nvSpPr>
            <p:spPr>
              <a:xfrm>
                <a:off x="744600" y="5413300"/>
                <a:ext cx="266900" cy="150850"/>
              </a:xfrm>
              <a:custGeom>
                <a:avLst/>
                <a:gdLst/>
                <a:ahLst/>
                <a:cxnLst/>
                <a:rect l="l" t="t" r="r" b="b"/>
                <a:pathLst>
                  <a:path w="10676" h="6034" extrusionOk="0">
                    <a:moveTo>
                      <a:pt x="10676" y="0"/>
                    </a:moveTo>
                    <a:cubicBezTo>
                      <a:pt x="9381" y="3877"/>
                      <a:pt x="4088" y="6034"/>
                      <a:pt x="0" y="6034"/>
                    </a:cubicBezTo>
                  </a:path>
                </a:pathLst>
              </a:custGeom>
              <a:noFill/>
              <a:ln w="19050" cap="flat" cmpd="sng">
                <a:solidFill>
                  <a:srgbClr val="274E1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61"/>
              <p:cNvSpPr/>
              <p:nvPr/>
            </p:nvSpPr>
            <p:spPr>
              <a:xfrm>
                <a:off x="791000" y="5912275"/>
                <a:ext cx="152100" cy="243675"/>
              </a:xfrm>
              <a:custGeom>
                <a:avLst/>
                <a:gdLst/>
                <a:ahLst/>
                <a:cxnLst/>
                <a:rect l="l" t="t" r="r" b="b"/>
                <a:pathLst>
                  <a:path w="6084" h="9747" extrusionOk="0">
                    <a:moveTo>
                      <a:pt x="0" y="0"/>
                    </a:moveTo>
                    <a:cubicBezTo>
                      <a:pt x="3742" y="0"/>
                      <a:pt x="7246" y="6401"/>
                      <a:pt x="5570" y="9747"/>
                    </a:cubicBezTo>
                  </a:path>
                </a:pathLst>
              </a:custGeom>
              <a:noFill/>
              <a:ln w="19050" cap="flat" cmpd="sng">
                <a:solidFill>
                  <a:srgbClr val="274E1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61"/>
              <p:cNvSpPr/>
              <p:nvPr/>
            </p:nvSpPr>
            <p:spPr>
              <a:xfrm>
                <a:off x="1997825" y="5413300"/>
                <a:ext cx="336525" cy="266900"/>
              </a:xfrm>
              <a:custGeom>
                <a:avLst/>
                <a:gdLst/>
                <a:ahLst/>
                <a:cxnLst/>
                <a:rect l="l" t="t" r="r" b="b"/>
                <a:pathLst>
                  <a:path w="13461" h="10676" extrusionOk="0">
                    <a:moveTo>
                      <a:pt x="0" y="0"/>
                    </a:moveTo>
                    <a:cubicBezTo>
                      <a:pt x="1574" y="5506"/>
                      <a:pt x="8099" y="8664"/>
                      <a:pt x="13461" y="10676"/>
                    </a:cubicBezTo>
                  </a:path>
                </a:pathLst>
              </a:custGeom>
              <a:noFill/>
              <a:ln w="19050" cap="flat" cmpd="sng">
                <a:solidFill>
                  <a:srgbClr val="274E1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61"/>
              <p:cNvSpPr/>
              <p:nvPr/>
            </p:nvSpPr>
            <p:spPr>
              <a:xfrm>
                <a:off x="1951425" y="5900675"/>
                <a:ext cx="371325" cy="174050"/>
              </a:xfrm>
              <a:custGeom>
                <a:avLst/>
                <a:gdLst/>
                <a:ahLst/>
                <a:cxnLst/>
                <a:rect l="l" t="t" r="r" b="b"/>
                <a:pathLst>
                  <a:path w="14853" h="6962" extrusionOk="0">
                    <a:moveTo>
                      <a:pt x="14853" y="0"/>
                    </a:moveTo>
                    <a:cubicBezTo>
                      <a:pt x="9665" y="1728"/>
                      <a:pt x="2445" y="2071"/>
                      <a:pt x="0" y="6962"/>
                    </a:cubicBezTo>
                  </a:path>
                </a:pathLst>
              </a:custGeom>
              <a:noFill/>
              <a:ln w="19050" cap="flat" cmpd="sng">
                <a:solidFill>
                  <a:srgbClr val="274E1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91" name="Google Shape;891;p61"/>
              <p:cNvGrpSpPr/>
              <p:nvPr/>
            </p:nvGrpSpPr>
            <p:grpSpPr>
              <a:xfrm rot="-830831">
                <a:off x="1385441" y="5654718"/>
                <a:ext cx="219593" cy="195459"/>
                <a:chOff x="2790460" y="5649959"/>
                <a:chExt cx="259793" cy="310771"/>
              </a:xfrm>
            </p:grpSpPr>
            <p:sp>
              <p:nvSpPr>
                <p:cNvPr id="892" name="Google Shape;892;p61"/>
                <p:cNvSpPr/>
                <p:nvPr/>
              </p:nvSpPr>
              <p:spPr>
                <a:xfrm>
                  <a:off x="2810125" y="5694400"/>
                  <a:ext cx="220475" cy="22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9" h="8875" extrusionOk="0">
                      <a:moveTo>
                        <a:pt x="8819" y="2681"/>
                      </a:moveTo>
                      <a:cubicBezTo>
                        <a:pt x="7935" y="1356"/>
                        <a:pt x="5768" y="-766"/>
                        <a:pt x="4641" y="360"/>
                      </a:cubicBezTo>
                      <a:cubicBezTo>
                        <a:pt x="2643" y="2355"/>
                        <a:pt x="8773" y="8031"/>
                        <a:pt x="6034" y="8715"/>
                      </a:cubicBezTo>
                      <a:cubicBezTo>
                        <a:pt x="3478" y="9354"/>
                        <a:pt x="0" y="6244"/>
                        <a:pt x="0" y="3609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274E1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" name="Google Shape;893;p61"/>
                <p:cNvSpPr/>
                <p:nvPr/>
              </p:nvSpPr>
              <p:spPr>
                <a:xfrm rot="2303644">
                  <a:off x="2897155" y="5625473"/>
                  <a:ext cx="46402" cy="359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" h="14389" extrusionOk="0">
                      <a:moveTo>
                        <a:pt x="0" y="0"/>
                      </a:moveTo>
                      <a:cubicBezTo>
                        <a:pt x="0" y="4836"/>
                        <a:pt x="1856" y="9553"/>
                        <a:pt x="1856" y="14389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274E1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94" name="Google Shape;894;p61"/>
              <p:cNvSpPr/>
              <p:nvPr/>
            </p:nvSpPr>
            <p:spPr>
              <a:xfrm>
                <a:off x="1358108" y="5591691"/>
                <a:ext cx="313475" cy="385925"/>
              </a:xfrm>
              <a:custGeom>
                <a:avLst/>
                <a:gdLst/>
                <a:ahLst/>
                <a:cxnLst/>
                <a:rect l="l" t="t" r="r" b="b"/>
                <a:pathLst>
                  <a:path w="12539" h="15437" extrusionOk="0">
                    <a:moveTo>
                      <a:pt x="12129" y="3540"/>
                    </a:moveTo>
                    <a:cubicBezTo>
                      <a:pt x="11071" y="372"/>
                      <a:pt x="4744" y="-1142"/>
                      <a:pt x="2381" y="1219"/>
                    </a:cubicBezTo>
                    <a:cubicBezTo>
                      <a:pt x="-793" y="4390"/>
                      <a:pt x="-793" y="11508"/>
                      <a:pt x="2381" y="14679"/>
                    </a:cubicBezTo>
                    <a:cubicBezTo>
                      <a:pt x="6039" y="18334"/>
                      <a:pt x="14440" y="7237"/>
                      <a:pt x="12129" y="2611"/>
                    </a:cubicBezTo>
                  </a:path>
                </a:pathLst>
              </a:custGeom>
              <a:noFill/>
              <a:ln w="19050" cap="flat" cmpd="sng">
                <a:solidFill>
                  <a:srgbClr val="274E1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5" name="Google Shape;895;p61"/>
            <p:cNvGrpSpPr/>
            <p:nvPr/>
          </p:nvGrpSpPr>
          <p:grpSpPr>
            <a:xfrm>
              <a:off x="947269" y="5951659"/>
              <a:ext cx="763557" cy="359962"/>
              <a:chOff x="744600" y="5413300"/>
              <a:chExt cx="1589750" cy="742650"/>
            </a:xfrm>
          </p:grpSpPr>
          <p:sp>
            <p:nvSpPr>
              <p:cNvPr id="896" name="Google Shape;896;p61"/>
              <p:cNvSpPr/>
              <p:nvPr/>
            </p:nvSpPr>
            <p:spPr>
              <a:xfrm>
                <a:off x="814225" y="5413300"/>
                <a:ext cx="1438800" cy="678300"/>
              </a:xfrm>
              <a:prstGeom prst="rect">
                <a:avLst/>
              </a:prstGeom>
              <a:solidFill>
                <a:srgbClr val="93C47D"/>
              </a:solidFill>
              <a:ln w="9525" cap="flat" cmpd="sng">
                <a:solidFill>
                  <a:srgbClr val="274E1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274E1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61"/>
              <p:cNvSpPr/>
              <p:nvPr/>
            </p:nvSpPr>
            <p:spPr>
              <a:xfrm>
                <a:off x="744600" y="5413300"/>
                <a:ext cx="266900" cy="150850"/>
              </a:xfrm>
              <a:custGeom>
                <a:avLst/>
                <a:gdLst/>
                <a:ahLst/>
                <a:cxnLst/>
                <a:rect l="l" t="t" r="r" b="b"/>
                <a:pathLst>
                  <a:path w="10676" h="6034" extrusionOk="0">
                    <a:moveTo>
                      <a:pt x="10676" y="0"/>
                    </a:moveTo>
                    <a:cubicBezTo>
                      <a:pt x="9381" y="3877"/>
                      <a:pt x="4088" y="6034"/>
                      <a:pt x="0" y="6034"/>
                    </a:cubicBezTo>
                  </a:path>
                </a:pathLst>
              </a:custGeom>
              <a:noFill/>
              <a:ln w="19050" cap="flat" cmpd="sng">
                <a:solidFill>
                  <a:srgbClr val="274E1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61"/>
              <p:cNvSpPr/>
              <p:nvPr/>
            </p:nvSpPr>
            <p:spPr>
              <a:xfrm>
                <a:off x="791000" y="5912275"/>
                <a:ext cx="152100" cy="243675"/>
              </a:xfrm>
              <a:custGeom>
                <a:avLst/>
                <a:gdLst/>
                <a:ahLst/>
                <a:cxnLst/>
                <a:rect l="l" t="t" r="r" b="b"/>
                <a:pathLst>
                  <a:path w="6084" h="9747" extrusionOk="0">
                    <a:moveTo>
                      <a:pt x="0" y="0"/>
                    </a:moveTo>
                    <a:cubicBezTo>
                      <a:pt x="3742" y="0"/>
                      <a:pt x="7246" y="6401"/>
                      <a:pt x="5570" y="9747"/>
                    </a:cubicBezTo>
                  </a:path>
                </a:pathLst>
              </a:custGeom>
              <a:noFill/>
              <a:ln w="19050" cap="flat" cmpd="sng">
                <a:solidFill>
                  <a:srgbClr val="274E1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61"/>
              <p:cNvSpPr/>
              <p:nvPr/>
            </p:nvSpPr>
            <p:spPr>
              <a:xfrm>
                <a:off x="1997825" y="5413300"/>
                <a:ext cx="336525" cy="266900"/>
              </a:xfrm>
              <a:custGeom>
                <a:avLst/>
                <a:gdLst/>
                <a:ahLst/>
                <a:cxnLst/>
                <a:rect l="l" t="t" r="r" b="b"/>
                <a:pathLst>
                  <a:path w="13461" h="10676" extrusionOk="0">
                    <a:moveTo>
                      <a:pt x="0" y="0"/>
                    </a:moveTo>
                    <a:cubicBezTo>
                      <a:pt x="1574" y="5506"/>
                      <a:pt x="8099" y="8664"/>
                      <a:pt x="13461" y="10676"/>
                    </a:cubicBezTo>
                  </a:path>
                </a:pathLst>
              </a:custGeom>
              <a:noFill/>
              <a:ln w="19050" cap="flat" cmpd="sng">
                <a:solidFill>
                  <a:srgbClr val="274E1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61"/>
              <p:cNvSpPr/>
              <p:nvPr/>
            </p:nvSpPr>
            <p:spPr>
              <a:xfrm>
                <a:off x="1951425" y="5900675"/>
                <a:ext cx="371325" cy="174050"/>
              </a:xfrm>
              <a:custGeom>
                <a:avLst/>
                <a:gdLst/>
                <a:ahLst/>
                <a:cxnLst/>
                <a:rect l="l" t="t" r="r" b="b"/>
                <a:pathLst>
                  <a:path w="14853" h="6962" extrusionOk="0">
                    <a:moveTo>
                      <a:pt x="14853" y="0"/>
                    </a:moveTo>
                    <a:cubicBezTo>
                      <a:pt x="9665" y="1728"/>
                      <a:pt x="2445" y="2071"/>
                      <a:pt x="0" y="6962"/>
                    </a:cubicBezTo>
                  </a:path>
                </a:pathLst>
              </a:custGeom>
              <a:noFill/>
              <a:ln w="19050" cap="flat" cmpd="sng">
                <a:solidFill>
                  <a:srgbClr val="274E1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01" name="Google Shape;901;p61"/>
              <p:cNvGrpSpPr/>
              <p:nvPr/>
            </p:nvGrpSpPr>
            <p:grpSpPr>
              <a:xfrm rot="-830831">
                <a:off x="1385441" y="5654718"/>
                <a:ext cx="219593" cy="195459"/>
                <a:chOff x="2790460" y="5649959"/>
                <a:chExt cx="259793" cy="310771"/>
              </a:xfrm>
            </p:grpSpPr>
            <p:sp>
              <p:nvSpPr>
                <p:cNvPr id="902" name="Google Shape;902;p61"/>
                <p:cNvSpPr/>
                <p:nvPr/>
              </p:nvSpPr>
              <p:spPr>
                <a:xfrm>
                  <a:off x="2810125" y="5694400"/>
                  <a:ext cx="220475" cy="22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9" h="8875" extrusionOk="0">
                      <a:moveTo>
                        <a:pt x="8819" y="2681"/>
                      </a:moveTo>
                      <a:cubicBezTo>
                        <a:pt x="7935" y="1356"/>
                        <a:pt x="5768" y="-766"/>
                        <a:pt x="4641" y="360"/>
                      </a:cubicBezTo>
                      <a:cubicBezTo>
                        <a:pt x="2643" y="2355"/>
                        <a:pt x="8773" y="8031"/>
                        <a:pt x="6034" y="8715"/>
                      </a:cubicBezTo>
                      <a:cubicBezTo>
                        <a:pt x="3478" y="9354"/>
                        <a:pt x="0" y="6244"/>
                        <a:pt x="0" y="3609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274E1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3" name="Google Shape;903;p61"/>
                <p:cNvSpPr/>
                <p:nvPr/>
              </p:nvSpPr>
              <p:spPr>
                <a:xfrm rot="2303644">
                  <a:off x="2897155" y="5625473"/>
                  <a:ext cx="46402" cy="359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" h="14389" extrusionOk="0">
                      <a:moveTo>
                        <a:pt x="0" y="0"/>
                      </a:moveTo>
                      <a:cubicBezTo>
                        <a:pt x="0" y="4836"/>
                        <a:pt x="1856" y="9553"/>
                        <a:pt x="1856" y="14389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274E1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04" name="Google Shape;904;p61"/>
              <p:cNvSpPr/>
              <p:nvPr/>
            </p:nvSpPr>
            <p:spPr>
              <a:xfrm>
                <a:off x="1358108" y="5591691"/>
                <a:ext cx="313475" cy="385925"/>
              </a:xfrm>
              <a:custGeom>
                <a:avLst/>
                <a:gdLst/>
                <a:ahLst/>
                <a:cxnLst/>
                <a:rect l="l" t="t" r="r" b="b"/>
                <a:pathLst>
                  <a:path w="12539" h="15437" extrusionOk="0">
                    <a:moveTo>
                      <a:pt x="12129" y="3540"/>
                    </a:moveTo>
                    <a:cubicBezTo>
                      <a:pt x="11071" y="372"/>
                      <a:pt x="4744" y="-1142"/>
                      <a:pt x="2381" y="1219"/>
                    </a:cubicBezTo>
                    <a:cubicBezTo>
                      <a:pt x="-793" y="4390"/>
                      <a:pt x="-793" y="11508"/>
                      <a:pt x="2381" y="14679"/>
                    </a:cubicBezTo>
                    <a:cubicBezTo>
                      <a:pt x="6039" y="18334"/>
                      <a:pt x="14440" y="7237"/>
                      <a:pt x="12129" y="2611"/>
                    </a:cubicBezTo>
                  </a:path>
                </a:pathLst>
              </a:custGeom>
              <a:noFill/>
              <a:ln w="19050" cap="flat" cmpd="sng">
                <a:solidFill>
                  <a:srgbClr val="274E1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62"/>
          <p:cNvSpPr/>
          <p:nvPr/>
        </p:nvSpPr>
        <p:spPr>
          <a:xfrm>
            <a:off x="4654800" y="1505475"/>
            <a:ext cx="7537200" cy="1451700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62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4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911" name="Google Shape;911;p62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Problem Formulation: Objective Function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2" name="Google Shape;912;p62"/>
          <p:cNvSpPr txBox="1"/>
          <p:nvPr/>
        </p:nvSpPr>
        <p:spPr>
          <a:xfrm>
            <a:off x="4651771" y="1549925"/>
            <a:ext cx="3720000" cy="12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-US" sz="18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b, c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ϵ  </a:t>
            </a:r>
            <a:r>
              <a:rPr lang="en-US" sz="24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-US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cookie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production at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endParaRPr sz="18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18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b,d,c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ϵ  </a:t>
            </a:r>
            <a:r>
              <a:rPr lang="en-US" sz="24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-US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cookie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flow from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endParaRPr sz="18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18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d,s,c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ϵ  </a:t>
            </a:r>
            <a:r>
              <a:rPr lang="en-US" sz="24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-US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cookie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flow from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endParaRPr sz="18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62"/>
          <p:cNvSpPr txBox="1"/>
          <p:nvPr/>
        </p:nvSpPr>
        <p:spPr>
          <a:xfrm>
            <a:off x="4654800" y="1122075"/>
            <a:ext cx="23484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Decision variables: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62"/>
          <p:cNvSpPr txBox="1"/>
          <p:nvPr/>
        </p:nvSpPr>
        <p:spPr>
          <a:xfrm>
            <a:off x="-3025" y="1505475"/>
            <a:ext cx="4654800" cy="1451700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2400" b="0" i="1" u="none" strike="noStrike" cap="none" baseline="30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ϵ  </a:t>
            </a:r>
            <a:r>
              <a:rPr lang="en-US" sz="24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-US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cost parameter for feature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endParaRPr sz="18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-US" sz="18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s, c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ϵ  </a:t>
            </a:r>
            <a:r>
              <a:rPr lang="en-US" sz="24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-US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cookie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demand at store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endParaRPr sz="18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endParaRPr sz="3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 </a:t>
            </a:r>
            <a:r>
              <a:rPr lang="en-US" sz="2400" b="0" i="1" u="none" strike="noStrike" cap="none" baseline="30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ϵ  </a:t>
            </a:r>
            <a:r>
              <a:rPr lang="en-US" sz="24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-US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physical upper bound of feature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</a:t>
            </a:r>
            <a:endParaRPr sz="18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5" name="Google Shape;915;p62"/>
          <p:cNvSpPr txBox="1"/>
          <p:nvPr/>
        </p:nvSpPr>
        <p:spPr>
          <a:xfrm>
            <a:off x="-3025" y="1122075"/>
            <a:ext cx="23484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parameters: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62"/>
          <p:cNvSpPr txBox="1">
            <a:spLocks noGrp="1"/>
          </p:cNvSpPr>
          <p:nvPr>
            <p:ph type="body" idx="1"/>
          </p:nvPr>
        </p:nvSpPr>
        <p:spPr>
          <a:xfrm>
            <a:off x="1273524" y="3238525"/>
            <a:ext cx="7402200" cy="21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200" dirty="0">
                <a:latin typeface="Roboto"/>
                <a:ea typeface="Roboto"/>
                <a:cs typeface="Roboto"/>
                <a:sym typeface="Roboto"/>
              </a:rPr>
              <a:t>   ∑</a:t>
            </a:r>
            <a:r>
              <a:rPr lang="en-US" sz="3200" i="1" baseline="-25000" dirty="0" err="1">
                <a:latin typeface="Roboto"/>
                <a:ea typeface="Roboto"/>
                <a:cs typeface="Roboto"/>
                <a:sym typeface="Roboto"/>
              </a:rPr>
              <a:t>b,d</a:t>
            </a:r>
            <a:r>
              <a:rPr lang="en-US" sz="3200" dirty="0"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en-US" sz="3200" i="1" dirty="0" err="1"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3200" i="1" baseline="30000" dirty="0" err="1"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lang="en-US" sz="3200" i="1" baseline="-25000" dirty="0" err="1">
                <a:latin typeface="Roboto"/>
                <a:ea typeface="Roboto"/>
                <a:cs typeface="Roboto"/>
                <a:sym typeface="Roboto"/>
              </a:rPr>
              <a:t>b,d</a:t>
            </a:r>
            <a:r>
              <a:rPr lang="en-US" sz="3200" i="1" dirty="0">
                <a:latin typeface="Roboto"/>
                <a:ea typeface="Roboto"/>
                <a:cs typeface="Roboto"/>
                <a:sym typeface="Roboto"/>
              </a:rPr>
              <a:t> ॱ </a:t>
            </a:r>
            <a:r>
              <a:rPr lang="en-US" sz="3200" dirty="0">
                <a:latin typeface="Roboto"/>
                <a:ea typeface="Roboto"/>
                <a:cs typeface="Roboto"/>
                <a:sym typeface="Roboto"/>
              </a:rPr>
              <a:t>∑</a:t>
            </a:r>
            <a:r>
              <a:rPr lang="en-US" sz="3200" i="1" baseline="-25000" dirty="0">
                <a:latin typeface="Roboto"/>
                <a:ea typeface="Roboto"/>
                <a:cs typeface="Roboto"/>
                <a:sym typeface="Roboto"/>
              </a:rPr>
              <a:t>c </a:t>
            </a:r>
            <a:r>
              <a:rPr lang="en-US" sz="3200" i="1" dirty="0" err="1"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3200" i="1" baseline="-25000" dirty="0" err="1">
                <a:latin typeface="Roboto"/>
                <a:ea typeface="Roboto"/>
                <a:cs typeface="Roboto"/>
                <a:sym typeface="Roboto"/>
              </a:rPr>
              <a:t>b,d,c</a:t>
            </a:r>
            <a:r>
              <a:rPr lang="en-US" sz="3200" i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>
                <a:latin typeface="Roboto"/>
                <a:ea typeface="Roboto"/>
                <a:cs typeface="Roboto"/>
                <a:sym typeface="Roboto"/>
              </a:rPr>
              <a:t>) + ∑</a:t>
            </a:r>
            <a:r>
              <a:rPr lang="en-US" sz="3200" i="1" baseline="-25000" dirty="0" err="1">
                <a:latin typeface="Roboto"/>
                <a:ea typeface="Roboto"/>
                <a:cs typeface="Roboto"/>
                <a:sym typeface="Roboto"/>
              </a:rPr>
              <a:t>d,s</a:t>
            </a:r>
            <a:r>
              <a:rPr lang="en-US" sz="3200" dirty="0"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en-US" sz="3200" i="1" dirty="0" err="1"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3200" i="1" baseline="30000" dirty="0" err="1"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lang="en-US" sz="3200" i="1" baseline="-25000" dirty="0" err="1">
                <a:latin typeface="Roboto"/>
                <a:ea typeface="Roboto"/>
                <a:cs typeface="Roboto"/>
                <a:sym typeface="Roboto"/>
              </a:rPr>
              <a:t>d,s</a:t>
            </a:r>
            <a:r>
              <a:rPr lang="en-US" sz="3200" i="1" dirty="0">
                <a:latin typeface="Roboto"/>
                <a:ea typeface="Roboto"/>
                <a:cs typeface="Roboto"/>
                <a:sym typeface="Roboto"/>
              </a:rPr>
              <a:t> ॱ </a:t>
            </a:r>
            <a:r>
              <a:rPr lang="en-US" sz="3200" dirty="0">
                <a:latin typeface="Roboto"/>
                <a:ea typeface="Roboto"/>
                <a:cs typeface="Roboto"/>
                <a:sym typeface="Roboto"/>
              </a:rPr>
              <a:t>∑</a:t>
            </a:r>
            <a:r>
              <a:rPr lang="en-US" sz="3200" i="1" baseline="-25000" dirty="0">
                <a:latin typeface="Roboto"/>
                <a:ea typeface="Roboto"/>
                <a:cs typeface="Roboto"/>
                <a:sym typeface="Roboto"/>
              </a:rPr>
              <a:t>c </a:t>
            </a:r>
            <a:r>
              <a:rPr lang="en-US" sz="3200" i="1" dirty="0" err="1"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3200" i="1" baseline="-25000" dirty="0" err="1">
                <a:latin typeface="Roboto"/>
                <a:ea typeface="Roboto"/>
                <a:cs typeface="Roboto"/>
                <a:sym typeface="Roboto"/>
              </a:rPr>
              <a:t>d,s,c</a:t>
            </a:r>
            <a:r>
              <a:rPr lang="en-US" sz="3200" i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>
                <a:latin typeface="Roboto"/>
                <a:ea typeface="Roboto"/>
                <a:cs typeface="Roboto"/>
                <a:sym typeface="Roboto"/>
              </a:rPr>
              <a:t>) </a:t>
            </a:r>
            <a:br>
              <a:rPr lang="en-US" sz="3200" dirty="0">
                <a:latin typeface="Roboto"/>
                <a:ea typeface="Roboto"/>
                <a:cs typeface="Roboto"/>
                <a:sym typeface="Roboto"/>
              </a:rPr>
            </a:br>
            <a:r>
              <a:rPr lang="en-US" sz="3200" dirty="0">
                <a:latin typeface="Roboto"/>
                <a:ea typeface="Roboto"/>
                <a:cs typeface="Roboto"/>
                <a:sym typeface="Roboto"/>
              </a:rPr>
              <a:t>+ ∑</a:t>
            </a:r>
            <a:r>
              <a:rPr lang="en-US" sz="3200" i="1" baseline="-25000" dirty="0"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-US" sz="3200" dirty="0"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en-US" sz="3200" i="1" dirty="0" err="1"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3200" i="1" baseline="30000" dirty="0" err="1">
                <a:latin typeface="Roboto"/>
                <a:ea typeface="Roboto"/>
                <a:cs typeface="Roboto"/>
                <a:sym typeface="Roboto"/>
              </a:rPr>
              <a:t>O</a:t>
            </a:r>
            <a:r>
              <a:rPr lang="en-US" sz="3200" i="1" baseline="-25000" dirty="0" err="1"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-US" sz="3200" i="1" dirty="0">
                <a:latin typeface="Roboto"/>
                <a:ea typeface="Roboto"/>
                <a:cs typeface="Roboto"/>
                <a:sym typeface="Roboto"/>
              </a:rPr>
              <a:t> ॱ </a:t>
            </a:r>
            <a:r>
              <a:rPr lang="en-US" sz="3200" i="1" dirty="0" err="1">
                <a:latin typeface="Roboto"/>
                <a:ea typeface="Roboto"/>
                <a:cs typeface="Roboto"/>
                <a:sym typeface="Roboto"/>
              </a:rPr>
              <a:t>z</a:t>
            </a:r>
            <a:r>
              <a:rPr lang="en-US" sz="3200" i="1" baseline="-25000" dirty="0" err="1"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-US" sz="3200" i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>
                <a:latin typeface="Roboto"/>
                <a:ea typeface="Roboto"/>
                <a:cs typeface="Roboto"/>
                <a:sym typeface="Roboto"/>
              </a:rPr>
              <a:t>)  </a:t>
            </a:r>
            <a:br>
              <a:rPr lang="en-US" sz="3200" dirty="0">
                <a:latin typeface="Roboto"/>
                <a:ea typeface="Roboto"/>
                <a:cs typeface="Roboto"/>
                <a:sym typeface="Roboto"/>
              </a:rPr>
            </a:br>
            <a:r>
              <a:rPr lang="en-US" sz="3200" dirty="0">
                <a:latin typeface="Roboto"/>
                <a:ea typeface="Roboto"/>
                <a:cs typeface="Roboto"/>
                <a:sym typeface="Roboto"/>
              </a:rPr>
              <a:t>+ ∑</a:t>
            </a:r>
            <a:r>
              <a:rPr lang="en-US" sz="3200" i="1" baseline="-25000" dirty="0" err="1">
                <a:latin typeface="Roboto"/>
                <a:ea typeface="Roboto"/>
                <a:cs typeface="Roboto"/>
                <a:sym typeface="Roboto"/>
              </a:rPr>
              <a:t>b,c</a:t>
            </a:r>
            <a:r>
              <a:rPr lang="en-US" sz="3200" dirty="0"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en-US" sz="3200" i="1" dirty="0" err="1"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3200" i="1" baseline="30000" dirty="0" err="1"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-US" sz="3200" i="1" baseline="-25000" dirty="0" err="1">
                <a:latin typeface="Roboto"/>
                <a:ea typeface="Roboto"/>
                <a:cs typeface="Roboto"/>
                <a:sym typeface="Roboto"/>
              </a:rPr>
              <a:t>b,c</a:t>
            </a:r>
            <a:r>
              <a:rPr lang="en-US" sz="3200" i="1" baseline="-250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i="1" dirty="0">
                <a:latin typeface="Roboto"/>
                <a:ea typeface="Roboto"/>
                <a:cs typeface="Roboto"/>
                <a:sym typeface="Roboto"/>
              </a:rPr>
              <a:t>+ </a:t>
            </a:r>
            <a:r>
              <a:rPr lang="en-US" sz="3200" i="1" dirty="0" err="1"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3200" i="1" baseline="30000" dirty="0" err="1">
                <a:latin typeface="Roboto"/>
                <a:ea typeface="Roboto"/>
                <a:cs typeface="Roboto"/>
                <a:sym typeface="Roboto"/>
              </a:rPr>
              <a:t>L</a:t>
            </a:r>
            <a:r>
              <a:rPr lang="en-US" sz="3200" i="1" baseline="-25000" dirty="0" err="1">
                <a:latin typeface="Roboto"/>
                <a:ea typeface="Roboto"/>
                <a:cs typeface="Roboto"/>
                <a:sym typeface="Roboto"/>
              </a:rPr>
              <a:t>b,c</a:t>
            </a:r>
            <a:r>
              <a:rPr lang="en-US" sz="3200" i="1" dirty="0">
                <a:latin typeface="Roboto"/>
                <a:ea typeface="Roboto"/>
                <a:cs typeface="Roboto"/>
                <a:sym typeface="Roboto"/>
              </a:rPr>
              <a:t> )ॱ </a:t>
            </a:r>
            <a:r>
              <a:rPr lang="en-US" sz="3200" i="1" dirty="0" err="1"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-US" sz="3200" i="1" baseline="-25000" dirty="0" err="1">
                <a:latin typeface="Roboto"/>
                <a:ea typeface="Roboto"/>
                <a:cs typeface="Roboto"/>
                <a:sym typeface="Roboto"/>
              </a:rPr>
              <a:t>b,c</a:t>
            </a:r>
            <a:br>
              <a:rPr lang="en-US" sz="3200" dirty="0">
                <a:latin typeface="Roboto"/>
                <a:ea typeface="Roboto"/>
                <a:cs typeface="Roboto"/>
                <a:sym typeface="Roboto"/>
              </a:rPr>
            </a:br>
            <a:endParaRPr sz="3200" i="1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7" name="Google Shape;917;p62"/>
          <p:cNvSpPr txBox="1">
            <a:spLocks noGrp="1"/>
          </p:cNvSpPr>
          <p:nvPr>
            <p:ph type="body" idx="1"/>
          </p:nvPr>
        </p:nvSpPr>
        <p:spPr>
          <a:xfrm>
            <a:off x="-326475" y="3314700"/>
            <a:ext cx="1759200" cy="5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minimize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8" name="Google Shape;918;p62"/>
          <p:cNvSpPr txBox="1"/>
          <p:nvPr/>
        </p:nvSpPr>
        <p:spPr>
          <a:xfrm>
            <a:off x="8371775" y="3391888"/>
            <a:ext cx="4244400" cy="21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600" b="1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rPr>
              <a:t>transportation</a:t>
            </a:r>
            <a:r>
              <a:rPr lang="en-US" sz="2600" b="1" i="0" u="none" strike="noStrike" cap="none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rPr>
              <a:t> costs</a:t>
            </a:r>
            <a:endParaRPr sz="2600" b="1" i="0" u="none" strike="noStrike" cap="none">
              <a:solidFill>
                <a:srgbClr val="99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i="0" u="none" strike="noStrike" cap="none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rPr>
              <a:t>open DC costs</a:t>
            </a:r>
            <a:endParaRPr sz="2600" b="1" i="0" u="none" strike="noStrike" cap="none">
              <a:solidFill>
                <a:srgbClr val="99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600" b="1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rPr>
              <a:t>production</a:t>
            </a:r>
            <a:r>
              <a:rPr lang="en-US" sz="2600" b="1" i="0" u="none" strike="noStrike" cap="none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rPr>
              <a:t> &amp; labor costs</a:t>
            </a:r>
            <a:endParaRPr sz="2600" b="1" i="0" u="none" strike="noStrike" cap="none">
              <a:solidFill>
                <a:srgbClr val="99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9" name="Google Shape;919;p62"/>
          <p:cNvSpPr txBox="1"/>
          <p:nvPr/>
        </p:nvSpPr>
        <p:spPr>
          <a:xfrm>
            <a:off x="8841613" y="1636100"/>
            <a:ext cx="8316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</a:t>
            </a:r>
            <a:r>
              <a:rPr lang="en-US" sz="18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=  </a:t>
            </a: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62"/>
          <p:cNvSpPr txBox="1"/>
          <p:nvPr/>
        </p:nvSpPr>
        <p:spPr>
          <a:xfrm>
            <a:off x="9527413" y="1559900"/>
            <a:ext cx="25098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DC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is open</a:t>
            </a: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    otherwise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62"/>
          <p:cNvSpPr/>
          <p:nvPr/>
        </p:nvSpPr>
        <p:spPr>
          <a:xfrm>
            <a:off x="9427763" y="1649000"/>
            <a:ext cx="157200" cy="5421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62"/>
          <p:cNvSpPr txBox="1"/>
          <p:nvPr/>
        </p:nvSpPr>
        <p:spPr>
          <a:xfrm>
            <a:off x="8613013" y="2321900"/>
            <a:ext cx="8316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-US" sz="18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L1,L2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=  </a:t>
            </a: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62"/>
          <p:cNvSpPr txBox="1"/>
          <p:nvPr/>
        </p:nvSpPr>
        <p:spPr>
          <a:xfrm>
            <a:off x="9527413" y="2245700"/>
            <a:ext cx="25098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-US" sz="15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n-US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L1 → L2 lane is open</a:t>
            </a:r>
            <a:endParaRPr sz="15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    otherwise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62"/>
          <p:cNvSpPr/>
          <p:nvPr/>
        </p:nvSpPr>
        <p:spPr>
          <a:xfrm>
            <a:off x="9427763" y="2334800"/>
            <a:ext cx="157200" cy="5421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63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4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930" name="Google Shape;930;p63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Problem Formulation: Physical Constraints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1" name="Google Shape;931;p63"/>
          <p:cNvSpPr txBox="1"/>
          <p:nvPr/>
        </p:nvSpPr>
        <p:spPr>
          <a:xfrm>
            <a:off x="529650" y="3089750"/>
            <a:ext cx="75372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Char char="➔"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∑</a:t>
            </a:r>
            <a:r>
              <a:rPr lang="en-US" sz="3600" b="0" i="1" u="none" strike="noStrike" cap="none" baseline="-25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b="0" i="1" u="none" strike="noStrike" cap="none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-US" sz="3600" b="0" i="1" u="none" strike="noStrike" cap="none" baseline="-250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b,c</a:t>
            </a:r>
            <a:r>
              <a:rPr lang="en-US" sz="3600" b="0" i="1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≤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b="0" i="0" u="none" strike="noStrike" cap="none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</a:t>
            </a:r>
            <a:r>
              <a:rPr lang="en-US" sz="3600" b="0" i="1" u="none" strike="noStrike" cap="none" baseline="300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-US" sz="3600" b="0" i="1" u="none" strike="noStrike" cap="none" baseline="-250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-US" sz="3600" b="0" i="1" u="none" strike="noStrike" cap="none" baseline="-25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b="0" i="1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 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∀ </a:t>
            </a:r>
            <a:r>
              <a:rPr lang="en-US" sz="3600" b="0" i="1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        </a:t>
            </a:r>
            <a:endParaRPr sz="3600" b="0" i="1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Char char="➔"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∑</a:t>
            </a:r>
            <a:r>
              <a:rPr lang="en-US" sz="3600" i="1" baseline="-25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b="0" i="1" u="none" strike="noStrike" cap="none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3600" b="0" i="1" u="none" strike="noStrike" cap="none" baseline="-250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b,d,c</a:t>
            </a:r>
            <a:r>
              <a:rPr lang="en-US" sz="3600" b="0" i="1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≤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b="0" i="0" u="none" strike="noStrike" cap="none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</a:t>
            </a:r>
            <a:r>
              <a:rPr lang="en-US" sz="3600" b="0" i="1" u="none" strike="noStrike" cap="none" baseline="300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3600" b="0" i="1" u="none" strike="noStrike" cap="none" baseline="-250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b,d</a:t>
            </a:r>
            <a:r>
              <a:rPr lang="en-US" sz="3600" b="0" i="1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 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∀ </a:t>
            </a:r>
            <a:r>
              <a:rPr lang="en-US" sz="3600" b="0" i="1" u="none" strike="noStrike" cap="none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b,d</a:t>
            </a:r>
            <a:endParaRPr sz="3600" b="0" i="1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Char char="➔"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∑</a:t>
            </a:r>
            <a:r>
              <a:rPr lang="en-US" sz="3600" i="1" baseline="-25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b="0" i="1" u="none" strike="noStrike" cap="none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3600" b="0" i="1" u="none" strike="noStrike" cap="none" baseline="-250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d,s,c</a:t>
            </a:r>
            <a:r>
              <a:rPr lang="en-US" sz="3600" b="0" i="1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≤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b="0" i="0" u="none" strike="noStrike" cap="none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</a:t>
            </a:r>
            <a:r>
              <a:rPr lang="en-US" sz="3600" b="0" i="1" u="none" strike="noStrike" cap="none" baseline="300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3600" b="0" i="1" u="none" strike="noStrike" cap="none" baseline="-250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d,s</a:t>
            </a:r>
            <a:r>
              <a:rPr lang="en-US" sz="3600" b="0" i="1" u="none" strike="noStrike" cap="none" baseline="-25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b="0" i="1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 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∀ </a:t>
            </a:r>
            <a:r>
              <a:rPr lang="en-US" sz="3600" b="0" i="1" u="none" strike="noStrike" cap="none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d,s</a:t>
            </a:r>
            <a:endParaRPr sz="3600" b="0" i="1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Char char="➔"/>
            </a:pPr>
            <a:r>
              <a:rPr lang="en-US" sz="3600" b="0" i="1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∑</a:t>
            </a:r>
            <a:r>
              <a:rPr lang="en-US" sz="3600" b="0" i="1" u="none" strike="noStrike" cap="none" baseline="-250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b,c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b="0" i="1" u="none" strike="noStrike" cap="none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3600" b="0" i="1" u="none" strike="noStrike" cap="none" baseline="-250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b,d,c</a:t>
            </a:r>
            <a:r>
              <a:rPr lang="en-US" sz="3600" b="0" i="1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≤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b="0" i="0" u="none" strike="noStrike" cap="none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</a:t>
            </a:r>
            <a:r>
              <a:rPr lang="en-US" sz="3600" b="0" i="1" u="none" strike="noStrike" cap="none" baseline="300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3600" b="0" i="1" u="none" strike="noStrike" cap="none" baseline="-250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-US" sz="3600" b="0" i="1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  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∀ </a:t>
            </a:r>
            <a:r>
              <a:rPr lang="en-US" sz="3600" b="0" i="1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   </a:t>
            </a:r>
            <a:endParaRPr sz="3600" b="0" i="1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2" name="Google Shape;932;p63"/>
          <p:cNvSpPr/>
          <p:nvPr/>
        </p:nvSpPr>
        <p:spPr>
          <a:xfrm>
            <a:off x="4654800" y="1505475"/>
            <a:ext cx="7537200" cy="1451700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63"/>
          <p:cNvSpPr txBox="1"/>
          <p:nvPr/>
        </p:nvSpPr>
        <p:spPr>
          <a:xfrm>
            <a:off x="4651771" y="1549925"/>
            <a:ext cx="3720000" cy="12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-US" sz="18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b, c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ϵ  </a:t>
            </a:r>
            <a:r>
              <a:rPr lang="en-US" sz="24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-US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cookie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production at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endParaRPr sz="18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18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b,d,c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ϵ  </a:t>
            </a:r>
            <a:r>
              <a:rPr lang="en-US" sz="24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-US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cookie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flow from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endParaRPr sz="18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18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d,s,c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ϵ  </a:t>
            </a:r>
            <a:r>
              <a:rPr lang="en-US" sz="24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-US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cookie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flow from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endParaRPr sz="18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63"/>
          <p:cNvSpPr txBox="1"/>
          <p:nvPr/>
        </p:nvSpPr>
        <p:spPr>
          <a:xfrm>
            <a:off x="4654800" y="1122075"/>
            <a:ext cx="23484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Decision variables: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63"/>
          <p:cNvSpPr txBox="1"/>
          <p:nvPr/>
        </p:nvSpPr>
        <p:spPr>
          <a:xfrm>
            <a:off x="-3025" y="1505475"/>
            <a:ext cx="4654800" cy="1451700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2400" b="0" i="1" u="none" strike="noStrike" cap="none" baseline="30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ϵ  </a:t>
            </a:r>
            <a:r>
              <a:rPr lang="en-US" sz="24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-US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cost parameter for feature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endParaRPr sz="18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-US" sz="18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s, c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ϵ  </a:t>
            </a:r>
            <a:r>
              <a:rPr lang="en-US" sz="24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-US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cookie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demand at store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endParaRPr sz="18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endParaRPr sz="3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 </a:t>
            </a:r>
            <a:r>
              <a:rPr lang="en-US" sz="2400" b="0" i="1" u="none" strike="noStrike" cap="none" baseline="30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ϵ  </a:t>
            </a:r>
            <a:r>
              <a:rPr lang="en-US" sz="24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-US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physical upper bound of feature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</a:t>
            </a:r>
            <a:endParaRPr sz="18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6" name="Google Shape;936;p63"/>
          <p:cNvSpPr txBox="1"/>
          <p:nvPr/>
        </p:nvSpPr>
        <p:spPr>
          <a:xfrm>
            <a:off x="-3025" y="1122075"/>
            <a:ext cx="23484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parameters: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63"/>
          <p:cNvSpPr txBox="1"/>
          <p:nvPr/>
        </p:nvSpPr>
        <p:spPr>
          <a:xfrm>
            <a:off x="6909225" y="3181825"/>
            <a:ext cx="4836000" cy="3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rPr>
              <a:t>production capacity</a:t>
            </a:r>
            <a:endParaRPr sz="2800" b="1" i="0" u="none" strike="noStrike" cap="none">
              <a:solidFill>
                <a:srgbClr val="99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rPr>
              <a:t>bakery to DC lane capacity </a:t>
            </a:r>
            <a:endParaRPr sz="2800" b="1" i="0" u="none" strike="noStrike" cap="none">
              <a:solidFill>
                <a:srgbClr val="99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rPr>
              <a:t>DC to store lane capacity</a:t>
            </a:r>
            <a:endParaRPr sz="2800" b="1" i="0" u="none" strike="noStrike" cap="none">
              <a:solidFill>
                <a:srgbClr val="99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rPr>
              <a:t>inventory capacity</a:t>
            </a:r>
            <a:endParaRPr sz="2800" b="1" i="0" u="none" strike="noStrike" cap="none">
              <a:solidFill>
                <a:srgbClr val="99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8" name="Google Shape;938;p63"/>
          <p:cNvSpPr txBox="1"/>
          <p:nvPr/>
        </p:nvSpPr>
        <p:spPr>
          <a:xfrm>
            <a:off x="8841613" y="1636100"/>
            <a:ext cx="8316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</a:t>
            </a:r>
            <a:r>
              <a:rPr lang="en-US" sz="18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=  </a:t>
            </a: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63"/>
          <p:cNvSpPr txBox="1"/>
          <p:nvPr/>
        </p:nvSpPr>
        <p:spPr>
          <a:xfrm>
            <a:off x="9527413" y="1559900"/>
            <a:ext cx="25098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DC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is open</a:t>
            </a: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    otherwise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63"/>
          <p:cNvSpPr/>
          <p:nvPr/>
        </p:nvSpPr>
        <p:spPr>
          <a:xfrm>
            <a:off x="9427763" y="1649000"/>
            <a:ext cx="157200" cy="5421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63"/>
          <p:cNvSpPr txBox="1"/>
          <p:nvPr/>
        </p:nvSpPr>
        <p:spPr>
          <a:xfrm>
            <a:off x="8613013" y="2321900"/>
            <a:ext cx="8316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-US" sz="18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L1,L2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=  </a:t>
            </a: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63"/>
          <p:cNvSpPr txBox="1"/>
          <p:nvPr/>
        </p:nvSpPr>
        <p:spPr>
          <a:xfrm>
            <a:off x="9527413" y="2245700"/>
            <a:ext cx="25098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-US" sz="15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n-US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L1 → L2 lane is open</a:t>
            </a:r>
            <a:endParaRPr sz="15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    otherwise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63"/>
          <p:cNvSpPr/>
          <p:nvPr/>
        </p:nvSpPr>
        <p:spPr>
          <a:xfrm>
            <a:off x="9427763" y="2334800"/>
            <a:ext cx="157200" cy="5421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64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4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949" name="Google Shape;949;p64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Problem Formulation: Flow Constraints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0" name="Google Shape;950;p64"/>
          <p:cNvSpPr txBox="1">
            <a:spLocks noGrp="1"/>
          </p:cNvSpPr>
          <p:nvPr>
            <p:ph type="body" idx="1"/>
          </p:nvPr>
        </p:nvSpPr>
        <p:spPr>
          <a:xfrm>
            <a:off x="536975" y="3243763"/>
            <a:ext cx="7223700" cy="29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Char char="➔"/>
            </a:pPr>
            <a:r>
              <a:rPr lang="en-US" sz="3600" i="1"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-US" sz="3600" i="1" baseline="-25000">
                <a:latin typeface="Roboto"/>
                <a:ea typeface="Roboto"/>
                <a:cs typeface="Roboto"/>
                <a:sym typeface="Roboto"/>
              </a:rPr>
              <a:t>b,c</a:t>
            </a:r>
            <a:r>
              <a:rPr lang="en-US" sz="3600" i="1">
                <a:latin typeface="Roboto"/>
                <a:ea typeface="Roboto"/>
                <a:cs typeface="Roboto"/>
                <a:sym typeface="Roboto"/>
              </a:rPr>
              <a:t>       = </a:t>
            </a: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∑</a:t>
            </a:r>
            <a:r>
              <a:rPr lang="en-US" sz="3600" i="1" baseline="-25000"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i="1"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3600" i="1" baseline="-25000">
                <a:latin typeface="Roboto"/>
                <a:ea typeface="Roboto"/>
                <a:cs typeface="Roboto"/>
                <a:sym typeface="Roboto"/>
              </a:rPr>
              <a:t>b,d,c</a:t>
            </a:r>
            <a:r>
              <a:rPr lang="en-US" sz="3600" i="1">
                <a:latin typeface="Roboto"/>
                <a:ea typeface="Roboto"/>
                <a:cs typeface="Roboto"/>
                <a:sym typeface="Roboto"/>
              </a:rPr>
              <a:t>     </a:t>
            </a: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∀ </a:t>
            </a:r>
            <a:r>
              <a:rPr lang="en-US" sz="3600" i="1">
                <a:latin typeface="Roboto"/>
                <a:ea typeface="Roboto"/>
                <a:cs typeface="Roboto"/>
                <a:sym typeface="Roboto"/>
              </a:rPr>
              <a:t>b, c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Char char="➔"/>
            </a:pP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∑</a:t>
            </a:r>
            <a:r>
              <a:rPr lang="en-US" sz="3600" i="1" baseline="-25000"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i="1"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3600" i="1" baseline="-25000">
                <a:latin typeface="Roboto"/>
                <a:ea typeface="Roboto"/>
                <a:cs typeface="Roboto"/>
                <a:sym typeface="Roboto"/>
              </a:rPr>
              <a:t>b,d,c</a:t>
            </a:r>
            <a:r>
              <a:rPr lang="en-US" sz="3600" i="1">
                <a:latin typeface="Roboto"/>
                <a:ea typeface="Roboto"/>
                <a:cs typeface="Roboto"/>
                <a:sym typeface="Roboto"/>
              </a:rPr>
              <a:t> = </a:t>
            </a: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∑</a:t>
            </a:r>
            <a:r>
              <a:rPr lang="en-US" sz="3600" i="1" baseline="-25000"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i="1"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3600" i="1" baseline="-25000">
                <a:latin typeface="Roboto"/>
                <a:ea typeface="Roboto"/>
                <a:cs typeface="Roboto"/>
                <a:sym typeface="Roboto"/>
              </a:rPr>
              <a:t>d,s,c</a:t>
            </a:r>
            <a:r>
              <a:rPr lang="en-US" sz="3600" i="1">
                <a:latin typeface="Roboto"/>
                <a:ea typeface="Roboto"/>
                <a:cs typeface="Roboto"/>
                <a:sym typeface="Roboto"/>
              </a:rPr>
              <a:t>     </a:t>
            </a: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∀ </a:t>
            </a:r>
            <a:r>
              <a:rPr lang="en-US" sz="3600" i="1">
                <a:latin typeface="Roboto"/>
                <a:ea typeface="Roboto"/>
                <a:cs typeface="Roboto"/>
                <a:sym typeface="Roboto"/>
              </a:rPr>
              <a:t>d, c</a:t>
            </a:r>
            <a:endParaRPr sz="3600" i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Char char="➔"/>
            </a:pP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∑</a:t>
            </a:r>
            <a:r>
              <a:rPr lang="en-US" sz="3600" i="1" baseline="-25000"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i="1"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3600" i="1" baseline="-25000">
                <a:latin typeface="Roboto"/>
                <a:ea typeface="Roboto"/>
                <a:cs typeface="Roboto"/>
                <a:sym typeface="Roboto"/>
              </a:rPr>
              <a:t>d,s,c</a:t>
            </a:r>
            <a:r>
              <a:rPr lang="en-US" sz="3600" i="1">
                <a:latin typeface="Roboto"/>
                <a:ea typeface="Roboto"/>
                <a:cs typeface="Roboto"/>
                <a:sym typeface="Roboto"/>
              </a:rPr>
              <a:t> = D</a:t>
            </a:r>
            <a:r>
              <a:rPr lang="en-US" sz="3600" i="1" baseline="-25000">
                <a:latin typeface="Roboto"/>
                <a:ea typeface="Roboto"/>
                <a:cs typeface="Roboto"/>
                <a:sym typeface="Roboto"/>
              </a:rPr>
              <a:t>s,c</a:t>
            </a:r>
            <a:r>
              <a:rPr lang="en-US" sz="3600" i="1">
                <a:latin typeface="Roboto"/>
                <a:ea typeface="Roboto"/>
                <a:cs typeface="Roboto"/>
                <a:sym typeface="Roboto"/>
              </a:rPr>
              <a:t>           </a:t>
            </a: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∀ </a:t>
            </a:r>
            <a:r>
              <a:rPr lang="en-US" sz="3600" i="1">
                <a:latin typeface="Roboto"/>
                <a:ea typeface="Roboto"/>
                <a:cs typeface="Roboto"/>
                <a:sym typeface="Roboto"/>
              </a:rPr>
              <a:t>s, c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1" name="Google Shape;951;p64"/>
          <p:cNvSpPr/>
          <p:nvPr/>
        </p:nvSpPr>
        <p:spPr>
          <a:xfrm>
            <a:off x="4654800" y="1505475"/>
            <a:ext cx="7537200" cy="1451700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64"/>
          <p:cNvSpPr txBox="1"/>
          <p:nvPr/>
        </p:nvSpPr>
        <p:spPr>
          <a:xfrm>
            <a:off x="4651771" y="1549925"/>
            <a:ext cx="3720000" cy="12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-US" sz="18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b, c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ϵ  </a:t>
            </a:r>
            <a:r>
              <a:rPr lang="en-US" sz="24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-US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cookie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production at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endParaRPr sz="18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18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b,d,c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ϵ  </a:t>
            </a:r>
            <a:r>
              <a:rPr lang="en-US" sz="24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-US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cookie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flow from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endParaRPr sz="18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18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d,s,c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ϵ  </a:t>
            </a:r>
            <a:r>
              <a:rPr lang="en-US" sz="24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-US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cookie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flow from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endParaRPr sz="18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64"/>
          <p:cNvSpPr txBox="1"/>
          <p:nvPr/>
        </p:nvSpPr>
        <p:spPr>
          <a:xfrm>
            <a:off x="4654800" y="1122075"/>
            <a:ext cx="23484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Decision variables: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64"/>
          <p:cNvSpPr txBox="1"/>
          <p:nvPr/>
        </p:nvSpPr>
        <p:spPr>
          <a:xfrm>
            <a:off x="-3025" y="1505475"/>
            <a:ext cx="4654800" cy="1451700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2400" b="0" i="1" u="none" strike="noStrike" cap="none" baseline="30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ϵ  </a:t>
            </a:r>
            <a:r>
              <a:rPr lang="en-US" sz="24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-US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cost parameter for feature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endParaRPr sz="18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-US" sz="18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s, c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ϵ  </a:t>
            </a:r>
            <a:r>
              <a:rPr lang="en-US" sz="24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-US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cookie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demand at store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endParaRPr sz="18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endParaRPr sz="3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 </a:t>
            </a:r>
            <a:r>
              <a:rPr lang="en-US" sz="2400" b="0" i="1" u="none" strike="noStrike" cap="none" baseline="30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ϵ  </a:t>
            </a:r>
            <a:r>
              <a:rPr lang="en-US" sz="24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-US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physical upper bound of feature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</a:t>
            </a:r>
            <a:endParaRPr sz="18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5" name="Google Shape;955;p64"/>
          <p:cNvSpPr txBox="1"/>
          <p:nvPr/>
        </p:nvSpPr>
        <p:spPr>
          <a:xfrm>
            <a:off x="-3025" y="1122075"/>
            <a:ext cx="23484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parameters: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64"/>
          <p:cNvSpPr txBox="1"/>
          <p:nvPr/>
        </p:nvSpPr>
        <p:spPr>
          <a:xfrm>
            <a:off x="6909225" y="3334225"/>
            <a:ext cx="4836000" cy="25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rPr>
              <a:t>production = bakery out flow</a:t>
            </a:r>
            <a:endParaRPr sz="2800" b="1" i="0" u="none" strike="noStrike" cap="none">
              <a:solidFill>
                <a:srgbClr val="99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rPr>
              <a:t>DC inflow = DC outflow</a:t>
            </a:r>
            <a:endParaRPr sz="2800" b="1" i="0" u="none" strike="noStrike" cap="none">
              <a:solidFill>
                <a:srgbClr val="99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rPr>
              <a:t>DC outflow = demand </a:t>
            </a:r>
            <a:endParaRPr sz="2800" b="1" i="0" u="none" strike="noStrike" cap="none">
              <a:solidFill>
                <a:srgbClr val="99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7" name="Google Shape;957;p64"/>
          <p:cNvSpPr txBox="1"/>
          <p:nvPr/>
        </p:nvSpPr>
        <p:spPr>
          <a:xfrm>
            <a:off x="8841613" y="1636100"/>
            <a:ext cx="8316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</a:t>
            </a:r>
            <a:r>
              <a:rPr lang="en-US" sz="18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=  </a:t>
            </a: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64"/>
          <p:cNvSpPr txBox="1"/>
          <p:nvPr/>
        </p:nvSpPr>
        <p:spPr>
          <a:xfrm>
            <a:off x="9527413" y="1559900"/>
            <a:ext cx="25098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DC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is open</a:t>
            </a: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    otherwise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64"/>
          <p:cNvSpPr/>
          <p:nvPr/>
        </p:nvSpPr>
        <p:spPr>
          <a:xfrm>
            <a:off x="9427763" y="1649000"/>
            <a:ext cx="157200" cy="5421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64"/>
          <p:cNvSpPr txBox="1"/>
          <p:nvPr/>
        </p:nvSpPr>
        <p:spPr>
          <a:xfrm>
            <a:off x="8613013" y="2321900"/>
            <a:ext cx="8316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-US" sz="18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L1,L2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=  </a:t>
            </a: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64"/>
          <p:cNvSpPr txBox="1"/>
          <p:nvPr/>
        </p:nvSpPr>
        <p:spPr>
          <a:xfrm>
            <a:off x="9527413" y="2245700"/>
            <a:ext cx="25098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-US" sz="15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n-US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L1 → L2 lane is open</a:t>
            </a:r>
            <a:endParaRPr sz="15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    otherwise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64"/>
          <p:cNvSpPr/>
          <p:nvPr/>
        </p:nvSpPr>
        <p:spPr>
          <a:xfrm>
            <a:off x="9427763" y="2334800"/>
            <a:ext cx="157200" cy="5421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65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4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968" name="Google Shape;968;p65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-US" sz="3200" dirty="0">
                <a:latin typeface="Roboto"/>
                <a:ea typeface="Roboto"/>
                <a:cs typeface="Roboto"/>
                <a:sym typeface="Roboto"/>
              </a:rPr>
              <a:t>Problem Formulation: Indicator Constraints</a:t>
            </a:r>
            <a:endParaRPr sz="3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9" name="Google Shape;969;p65"/>
          <p:cNvSpPr txBox="1">
            <a:spLocks noGrp="1"/>
          </p:cNvSpPr>
          <p:nvPr>
            <p:ph type="body" idx="1"/>
          </p:nvPr>
        </p:nvSpPr>
        <p:spPr>
          <a:xfrm>
            <a:off x="253750" y="3155809"/>
            <a:ext cx="8118000" cy="30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➔"/>
            </a:pPr>
            <a:r>
              <a:rPr lang="en-US" sz="3200" i="1" dirty="0">
                <a:latin typeface="Roboto"/>
                <a:ea typeface="Roboto"/>
                <a:cs typeface="Roboto"/>
                <a:sym typeface="Roboto"/>
              </a:rPr>
              <a:t>        </a:t>
            </a:r>
            <a:r>
              <a:rPr lang="en-US" sz="3200" i="1" dirty="0" err="1">
                <a:latin typeface="Roboto"/>
                <a:ea typeface="Roboto"/>
                <a:cs typeface="Roboto"/>
                <a:sym typeface="Roboto"/>
              </a:rPr>
              <a:t>z</a:t>
            </a:r>
            <a:r>
              <a:rPr lang="en-US" sz="3200" i="1" baseline="-25000" dirty="0" err="1"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-US" sz="3200" i="1" baseline="-25000" dirty="0"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n-US" sz="3200" dirty="0">
                <a:latin typeface="Roboto"/>
                <a:ea typeface="Roboto"/>
                <a:cs typeface="Roboto"/>
                <a:sym typeface="Roboto"/>
              </a:rPr>
              <a:t>≥   </a:t>
            </a:r>
            <a:r>
              <a:rPr lang="en-US" sz="3200" dirty="0" err="1"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-US" sz="3200" i="1" baseline="-25000" dirty="0" err="1">
                <a:latin typeface="Roboto"/>
                <a:ea typeface="Roboto"/>
                <a:cs typeface="Roboto"/>
                <a:sym typeface="Roboto"/>
              </a:rPr>
              <a:t>b,d</a:t>
            </a:r>
            <a:r>
              <a:rPr lang="en-US" sz="32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i="1" dirty="0">
                <a:latin typeface="Roboto"/>
                <a:ea typeface="Roboto"/>
                <a:cs typeface="Roboto"/>
                <a:sym typeface="Roboto"/>
              </a:rPr>
              <a:t>               </a:t>
            </a:r>
            <a:r>
              <a:rPr lang="en-US" sz="3200" dirty="0">
                <a:latin typeface="Roboto"/>
                <a:ea typeface="Roboto"/>
                <a:cs typeface="Roboto"/>
                <a:sym typeface="Roboto"/>
              </a:rPr>
              <a:t>∀ </a:t>
            </a:r>
            <a:r>
              <a:rPr lang="en-US" sz="3200" i="1" dirty="0" err="1">
                <a:latin typeface="Roboto"/>
                <a:ea typeface="Roboto"/>
                <a:cs typeface="Roboto"/>
                <a:sym typeface="Roboto"/>
              </a:rPr>
              <a:t>b,d</a:t>
            </a:r>
            <a:r>
              <a:rPr lang="en-US" sz="3200" i="1" dirty="0">
                <a:latin typeface="Roboto"/>
                <a:ea typeface="Roboto"/>
                <a:cs typeface="Roboto"/>
                <a:sym typeface="Roboto"/>
              </a:rPr>
              <a:t> </a:t>
            </a:r>
            <a:endParaRPr sz="3200" i="1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➔"/>
            </a:pPr>
            <a:r>
              <a:rPr lang="en-US" sz="3200" i="1" dirty="0">
                <a:latin typeface="Roboto"/>
                <a:ea typeface="Roboto"/>
                <a:cs typeface="Roboto"/>
                <a:sym typeface="Roboto"/>
              </a:rPr>
              <a:t>        </a:t>
            </a:r>
            <a:r>
              <a:rPr lang="en-US" sz="3200" i="1" dirty="0" err="1">
                <a:latin typeface="Roboto"/>
                <a:ea typeface="Roboto"/>
                <a:cs typeface="Roboto"/>
                <a:sym typeface="Roboto"/>
              </a:rPr>
              <a:t>z</a:t>
            </a:r>
            <a:r>
              <a:rPr lang="en-US" sz="3200" i="1" baseline="-25000" dirty="0" err="1"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-US" sz="3200" i="1" baseline="-25000" dirty="0"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n-US" sz="3200" i="1" dirty="0">
                <a:latin typeface="Roboto"/>
                <a:ea typeface="Roboto"/>
                <a:cs typeface="Roboto"/>
                <a:sym typeface="Roboto"/>
              </a:rPr>
              <a:t>≤   </a:t>
            </a:r>
            <a:r>
              <a:rPr lang="en-US" sz="3200" dirty="0">
                <a:latin typeface="Roboto"/>
                <a:ea typeface="Roboto"/>
                <a:cs typeface="Roboto"/>
                <a:sym typeface="Roboto"/>
              </a:rPr>
              <a:t>∑</a:t>
            </a:r>
            <a:r>
              <a:rPr lang="en-US" sz="3200" i="1" baseline="-25000" dirty="0"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-US" sz="3200" i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i="1" dirty="0" err="1"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-US" sz="3200" i="1" baseline="-25000" dirty="0" err="1">
                <a:latin typeface="Roboto"/>
                <a:ea typeface="Roboto"/>
                <a:cs typeface="Roboto"/>
                <a:sym typeface="Roboto"/>
              </a:rPr>
              <a:t>b,d</a:t>
            </a:r>
            <a:r>
              <a:rPr lang="en-US" sz="3200" i="1" baseline="-250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>
                <a:latin typeface="Roboto"/>
                <a:ea typeface="Roboto"/>
                <a:cs typeface="Roboto"/>
                <a:sym typeface="Roboto"/>
              </a:rPr>
              <a:t>           ∀ </a:t>
            </a:r>
            <a:r>
              <a:rPr lang="en-US" sz="3200" i="1" dirty="0">
                <a:latin typeface="Roboto"/>
                <a:ea typeface="Roboto"/>
                <a:cs typeface="Roboto"/>
                <a:sym typeface="Roboto"/>
              </a:rPr>
              <a:t>d</a:t>
            </a:r>
            <a:endParaRPr sz="3200" i="1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➔"/>
            </a:pPr>
            <a:r>
              <a:rPr lang="en-US" sz="3200" i="1" dirty="0">
                <a:latin typeface="Roboto"/>
                <a:ea typeface="Roboto"/>
                <a:cs typeface="Roboto"/>
                <a:sym typeface="Roboto"/>
              </a:rPr>
              <a:t>Mॱ  </a:t>
            </a:r>
            <a:r>
              <a:rPr lang="en-US" sz="3200" i="1" dirty="0" err="1"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-US" sz="3200" i="1" baseline="-25000" dirty="0" err="1">
                <a:latin typeface="Roboto"/>
                <a:ea typeface="Roboto"/>
                <a:cs typeface="Roboto"/>
                <a:sym typeface="Roboto"/>
              </a:rPr>
              <a:t>b,d</a:t>
            </a:r>
            <a:r>
              <a:rPr lang="en-US" sz="3200" i="1" baseline="-25000" dirty="0"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n-US" sz="3200" dirty="0">
                <a:latin typeface="Roboto"/>
                <a:ea typeface="Roboto"/>
                <a:cs typeface="Roboto"/>
                <a:sym typeface="Roboto"/>
              </a:rPr>
              <a:t>≥   ∑</a:t>
            </a:r>
            <a:r>
              <a:rPr lang="en-US" sz="3200" i="1" baseline="-25000" dirty="0"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32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i="1" dirty="0" err="1"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3200" i="1" baseline="-25000" dirty="0" err="1">
                <a:latin typeface="Roboto"/>
                <a:ea typeface="Roboto"/>
                <a:cs typeface="Roboto"/>
                <a:sym typeface="Roboto"/>
              </a:rPr>
              <a:t>b,d,c</a:t>
            </a:r>
            <a:r>
              <a:rPr lang="en-US" sz="3200" i="1" baseline="-250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i="1" dirty="0">
                <a:latin typeface="Roboto"/>
                <a:ea typeface="Roboto"/>
                <a:cs typeface="Roboto"/>
                <a:sym typeface="Roboto"/>
              </a:rPr>
              <a:t>         </a:t>
            </a:r>
            <a:r>
              <a:rPr lang="en-US" sz="3200" dirty="0">
                <a:latin typeface="Roboto"/>
                <a:ea typeface="Roboto"/>
                <a:cs typeface="Roboto"/>
                <a:sym typeface="Roboto"/>
              </a:rPr>
              <a:t>∀ </a:t>
            </a:r>
            <a:r>
              <a:rPr lang="en-US" sz="3200" i="1" dirty="0" err="1">
                <a:latin typeface="Roboto"/>
                <a:ea typeface="Roboto"/>
                <a:cs typeface="Roboto"/>
                <a:sym typeface="Roboto"/>
              </a:rPr>
              <a:t>b,d</a:t>
            </a:r>
            <a:r>
              <a:rPr lang="en-US" sz="3200" i="1" dirty="0">
                <a:latin typeface="Roboto"/>
                <a:ea typeface="Roboto"/>
                <a:cs typeface="Roboto"/>
                <a:sym typeface="Roboto"/>
              </a:rPr>
              <a:t> </a:t>
            </a:r>
            <a:endParaRPr sz="3200" i="1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➔"/>
            </a:pPr>
            <a:r>
              <a:rPr lang="en-US" sz="3200" i="1" dirty="0">
                <a:latin typeface="Roboto"/>
                <a:ea typeface="Roboto"/>
                <a:cs typeface="Roboto"/>
                <a:sym typeface="Roboto"/>
              </a:rPr>
              <a:t>      </a:t>
            </a:r>
            <a:r>
              <a:rPr lang="en-US" sz="3200" i="1" dirty="0" err="1"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-US" sz="3200" i="1" baseline="-25000" dirty="0" err="1">
                <a:latin typeface="Roboto"/>
                <a:ea typeface="Roboto"/>
                <a:cs typeface="Roboto"/>
                <a:sym typeface="Roboto"/>
              </a:rPr>
              <a:t>b,d</a:t>
            </a:r>
            <a:r>
              <a:rPr lang="en-US" sz="3200" i="1" baseline="-25000" dirty="0"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n-US" sz="3200" i="1" dirty="0">
                <a:latin typeface="Roboto"/>
                <a:ea typeface="Roboto"/>
                <a:cs typeface="Roboto"/>
                <a:sym typeface="Roboto"/>
              </a:rPr>
              <a:t>≤   </a:t>
            </a:r>
            <a:r>
              <a:rPr lang="en-US" sz="3200" dirty="0">
                <a:latin typeface="Roboto"/>
                <a:ea typeface="Roboto"/>
                <a:cs typeface="Roboto"/>
                <a:sym typeface="Roboto"/>
              </a:rPr>
              <a:t>M </a:t>
            </a:r>
            <a:r>
              <a:rPr lang="en-US" sz="3200" i="1" dirty="0">
                <a:latin typeface="Roboto"/>
                <a:ea typeface="Roboto"/>
                <a:cs typeface="Roboto"/>
                <a:sym typeface="Roboto"/>
              </a:rPr>
              <a:t>ॱ </a:t>
            </a:r>
            <a:r>
              <a:rPr lang="en-US" sz="3200" dirty="0">
                <a:latin typeface="Roboto"/>
                <a:ea typeface="Roboto"/>
                <a:cs typeface="Roboto"/>
                <a:sym typeface="Roboto"/>
              </a:rPr>
              <a:t>∑</a:t>
            </a:r>
            <a:r>
              <a:rPr lang="en-US" sz="3200" i="1" baseline="-25000" dirty="0"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32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i="1" dirty="0" err="1"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3200" i="1" baseline="-25000" dirty="0" err="1">
                <a:latin typeface="Roboto"/>
                <a:ea typeface="Roboto"/>
                <a:cs typeface="Roboto"/>
                <a:sym typeface="Roboto"/>
              </a:rPr>
              <a:t>b,d,c</a:t>
            </a:r>
            <a:r>
              <a:rPr lang="en-US" sz="3200" dirty="0">
                <a:latin typeface="Roboto"/>
                <a:ea typeface="Roboto"/>
                <a:cs typeface="Roboto"/>
                <a:sym typeface="Roboto"/>
              </a:rPr>
              <a:t>   ∀ </a:t>
            </a:r>
            <a:r>
              <a:rPr lang="en-US" sz="3200" i="1" dirty="0" err="1">
                <a:latin typeface="Roboto"/>
                <a:ea typeface="Roboto"/>
                <a:cs typeface="Roboto"/>
                <a:sym typeface="Roboto"/>
              </a:rPr>
              <a:t>b,d</a:t>
            </a:r>
            <a:endParaRPr sz="3200" i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0" name="Google Shape;970;p65"/>
          <p:cNvSpPr/>
          <p:nvPr/>
        </p:nvSpPr>
        <p:spPr>
          <a:xfrm>
            <a:off x="4654800" y="1505475"/>
            <a:ext cx="7537200" cy="1451700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65"/>
          <p:cNvSpPr txBox="1"/>
          <p:nvPr/>
        </p:nvSpPr>
        <p:spPr>
          <a:xfrm>
            <a:off x="4651771" y="1549925"/>
            <a:ext cx="3720000" cy="12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-US" sz="18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b, c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ϵ  </a:t>
            </a:r>
            <a:r>
              <a:rPr lang="en-US" sz="24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-US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cookie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production at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endParaRPr sz="18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18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b,d,c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ϵ  </a:t>
            </a:r>
            <a:r>
              <a:rPr lang="en-US" sz="24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-US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cookie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flow from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endParaRPr sz="18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18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d,s,c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ϵ  </a:t>
            </a:r>
            <a:r>
              <a:rPr lang="en-US" sz="24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-US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cookie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flow from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endParaRPr sz="18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65"/>
          <p:cNvSpPr txBox="1"/>
          <p:nvPr/>
        </p:nvSpPr>
        <p:spPr>
          <a:xfrm>
            <a:off x="4654800" y="1122075"/>
            <a:ext cx="23484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Decision variables: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65"/>
          <p:cNvSpPr txBox="1"/>
          <p:nvPr/>
        </p:nvSpPr>
        <p:spPr>
          <a:xfrm>
            <a:off x="-3025" y="1505475"/>
            <a:ext cx="4654800" cy="1451700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2400" b="0" i="1" u="none" strike="noStrike" cap="none" baseline="30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ϵ  </a:t>
            </a:r>
            <a:r>
              <a:rPr lang="en-US" sz="24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-US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cost parameter for feature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endParaRPr sz="18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-US" sz="18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s, c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ϵ  </a:t>
            </a:r>
            <a:r>
              <a:rPr lang="en-US" sz="24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-US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cookie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demand at store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endParaRPr sz="18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endParaRPr sz="3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 </a:t>
            </a:r>
            <a:r>
              <a:rPr lang="en-US" sz="2400" b="0" i="1" u="none" strike="noStrike" cap="none" baseline="30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ϵ  </a:t>
            </a:r>
            <a:r>
              <a:rPr lang="en-US" sz="24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-US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physical upper bound of feature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</a:t>
            </a:r>
            <a:endParaRPr sz="18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4" name="Google Shape;974;p65"/>
          <p:cNvSpPr txBox="1"/>
          <p:nvPr/>
        </p:nvSpPr>
        <p:spPr>
          <a:xfrm>
            <a:off x="-3025" y="1122075"/>
            <a:ext cx="23484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parameters: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65"/>
          <p:cNvSpPr txBox="1"/>
          <p:nvPr/>
        </p:nvSpPr>
        <p:spPr>
          <a:xfrm>
            <a:off x="8841613" y="1636100"/>
            <a:ext cx="8316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</a:t>
            </a:r>
            <a:r>
              <a:rPr lang="en-US" sz="18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=  </a:t>
            </a: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65"/>
          <p:cNvSpPr txBox="1"/>
          <p:nvPr/>
        </p:nvSpPr>
        <p:spPr>
          <a:xfrm>
            <a:off x="9527413" y="1559900"/>
            <a:ext cx="25098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DC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is open</a:t>
            </a: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    otherwise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65"/>
          <p:cNvSpPr/>
          <p:nvPr/>
        </p:nvSpPr>
        <p:spPr>
          <a:xfrm>
            <a:off x="9427763" y="1649000"/>
            <a:ext cx="157200" cy="5421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65"/>
          <p:cNvSpPr txBox="1"/>
          <p:nvPr/>
        </p:nvSpPr>
        <p:spPr>
          <a:xfrm>
            <a:off x="8613013" y="2321900"/>
            <a:ext cx="8316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-US" sz="18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L1,L2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=  </a:t>
            </a: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65"/>
          <p:cNvSpPr txBox="1"/>
          <p:nvPr/>
        </p:nvSpPr>
        <p:spPr>
          <a:xfrm>
            <a:off x="9527413" y="2245700"/>
            <a:ext cx="25098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-US" sz="15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n-US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L1 → L2 lane is open</a:t>
            </a:r>
            <a:endParaRPr sz="15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    otherwise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65"/>
          <p:cNvSpPr/>
          <p:nvPr/>
        </p:nvSpPr>
        <p:spPr>
          <a:xfrm>
            <a:off x="9427763" y="2334800"/>
            <a:ext cx="157200" cy="5421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65"/>
          <p:cNvSpPr txBox="1"/>
          <p:nvPr/>
        </p:nvSpPr>
        <p:spPr>
          <a:xfrm>
            <a:off x="6195225" y="3334225"/>
            <a:ext cx="5996700" cy="25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rPr>
              <a:t>if there is outflow, the DC is open</a:t>
            </a:r>
            <a:endParaRPr sz="2600" b="1" i="0" u="none" strike="noStrike" cap="none">
              <a:solidFill>
                <a:srgbClr val="99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rPr>
              <a:t>if there is no outflow, the DC is closed</a:t>
            </a:r>
            <a:endParaRPr sz="2600" b="1" i="0" u="none" strike="noStrike" cap="none">
              <a:solidFill>
                <a:srgbClr val="99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rPr>
              <a:t>if there is flow, the lane is open</a:t>
            </a:r>
            <a:endParaRPr sz="2600" b="1" i="0" u="none" strike="noStrike" cap="none">
              <a:solidFill>
                <a:srgbClr val="99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rPr>
              <a:t>if there is no flow, the lane is closed </a:t>
            </a:r>
            <a:endParaRPr sz="2600" b="1" i="0" u="none" strike="noStrike" cap="none">
              <a:solidFill>
                <a:srgbClr val="99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66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4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987" name="Google Shape;987;p66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Problem Formulation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8" name="Google Shape;988;p66"/>
          <p:cNvSpPr txBox="1">
            <a:spLocks noGrp="1"/>
          </p:cNvSpPr>
          <p:nvPr>
            <p:ph type="body" idx="1"/>
          </p:nvPr>
        </p:nvSpPr>
        <p:spPr>
          <a:xfrm>
            <a:off x="1755300" y="3238525"/>
            <a:ext cx="9843600" cy="10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   ∑</a:t>
            </a:r>
            <a:r>
              <a:rPr lang="en-US" sz="2200" i="1" baseline="-25000">
                <a:latin typeface="Roboto"/>
                <a:ea typeface="Roboto"/>
                <a:cs typeface="Roboto"/>
                <a:sym typeface="Roboto"/>
              </a:rPr>
              <a:t>b,d</a:t>
            </a: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en-US" sz="2200" i="1"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2200" i="1" baseline="30000"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lang="en-US" sz="2200" i="1" baseline="-25000">
                <a:latin typeface="Roboto"/>
                <a:ea typeface="Roboto"/>
                <a:cs typeface="Roboto"/>
                <a:sym typeface="Roboto"/>
              </a:rPr>
              <a:t>b,d</a:t>
            </a:r>
            <a:r>
              <a:rPr lang="en-US" sz="2200" i="1">
                <a:latin typeface="Roboto"/>
                <a:ea typeface="Roboto"/>
                <a:cs typeface="Roboto"/>
                <a:sym typeface="Roboto"/>
              </a:rPr>
              <a:t> ॱ </a:t>
            </a: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∑</a:t>
            </a:r>
            <a:r>
              <a:rPr lang="en-US" sz="2200" i="1" baseline="-25000">
                <a:latin typeface="Roboto"/>
                <a:ea typeface="Roboto"/>
                <a:cs typeface="Roboto"/>
                <a:sym typeface="Roboto"/>
              </a:rPr>
              <a:t>c </a:t>
            </a:r>
            <a:r>
              <a:rPr lang="en-US" sz="2200" i="1"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2200" i="1" baseline="-25000">
                <a:latin typeface="Roboto"/>
                <a:ea typeface="Roboto"/>
                <a:cs typeface="Roboto"/>
                <a:sym typeface="Roboto"/>
              </a:rPr>
              <a:t>b,d,c</a:t>
            </a:r>
            <a:r>
              <a:rPr lang="en-US" sz="2200" i="1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) + ∑</a:t>
            </a:r>
            <a:r>
              <a:rPr lang="en-US" sz="2200" i="1" baseline="-25000">
                <a:latin typeface="Roboto"/>
                <a:ea typeface="Roboto"/>
                <a:cs typeface="Roboto"/>
                <a:sym typeface="Roboto"/>
              </a:rPr>
              <a:t>b,d</a:t>
            </a: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en-US" sz="2200" i="1"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2200" i="1" baseline="30000"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lang="en-US" sz="2200" i="1" baseline="-25000">
                <a:latin typeface="Roboto"/>
                <a:ea typeface="Roboto"/>
                <a:cs typeface="Roboto"/>
                <a:sym typeface="Roboto"/>
              </a:rPr>
              <a:t>d,s</a:t>
            </a:r>
            <a:r>
              <a:rPr lang="en-US" sz="2200" i="1">
                <a:latin typeface="Roboto"/>
                <a:ea typeface="Roboto"/>
                <a:cs typeface="Roboto"/>
                <a:sym typeface="Roboto"/>
              </a:rPr>
              <a:t> ॱ </a:t>
            </a: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∑</a:t>
            </a:r>
            <a:r>
              <a:rPr lang="en-US" sz="2200" i="1" baseline="-25000">
                <a:latin typeface="Roboto"/>
                <a:ea typeface="Roboto"/>
                <a:cs typeface="Roboto"/>
                <a:sym typeface="Roboto"/>
              </a:rPr>
              <a:t>c </a:t>
            </a:r>
            <a:r>
              <a:rPr lang="en-US" sz="2200" i="1"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2200" i="1" baseline="-25000">
                <a:latin typeface="Roboto"/>
                <a:ea typeface="Roboto"/>
                <a:cs typeface="Roboto"/>
                <a:sym typeface="Roboto"/>
              </a:rPr>
              <a:t>d,s,c</a:t>
            </a:r>
            <a:r>
              <a:rPr lang="en-US" sz="2200" i="1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) </a:t>
            </a:r>
            <a:br>
              <a:rPr lang="en-US" sz="2200">
                <a:latin typeface="Roboto"/>
                <a:ea typeface="Roboto"/>
                <a:cs typeface="Roboto"/>
                <a:sym typeface="Roboto"/>
              </a:rPr>
            </a:b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+ ∑</a:t>
            </a:r>
            <a:r>
              <a:rPr lang="en-US" sz="2200" i="1" baseline="-25000"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en-US" sz="2200" i="1"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2200" i="1" baseline="30000">
                <a:latin typeface="Roboto"/>
                <a:ea typeface="Roboto"/>
                <a:cs typeface="Roboto"/>
                <a:sym typeface="Roboto"/>
              </a:rPr>
              <a:t>O</a:t>
            </a:r>
            <a:r>
              <a:rPr lang="en-US" sz="2200" i="1" baseline="-25000"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-US" sz="2200" i="1">
                <a:latin typeface="Roboto"/>
                <a:ea typeface="Roboto"/>
                <a:cs typeface="Roboto"/>
                <a:sym typeface="Roboto"/>
              </a:rPr>
              <a:t> ॱ z</a:t>
            </a:r>
            <a:r>
              <a:rPr lang="en-US" sz="2200" i="1" baseline="-25000"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-US" sz="2200" i="1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)  + ∑</a:t>
            </a:r>
            <a:r>
              <a:rPr lang="en-US" sz="2200" i="1" baseline="-25000">
                <a:latin typeface="Roboto"/>
                <a:ea typeface="Roboto"/>
                <a:cs typeface="Roboto"/>
                <a:sym typeface="Roboto"/>
              </a:rPr>
              <a:t>b,c</a:t>
            </a: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en-US" sz="2200" i="1"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2200" i="1" baseline="30000"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-US" sz="2200" i="1" baseline="-25000">
                <a:latin typeface="Roboto"/>
                <a:ea typeface="Roboto"/>
                <a:cs typeface="Roboto"/>
                <a:sym typeface="Roboto"/>
              </a:rPr>
              <a:t>b,c </a:t>
            </a:r>
            <a:r>
              <a:rPr lang="en-US" sz="2200" i="1">
                <a:latin typeface="Roboto"/>
                <a:ea typeface="Roboto"/>
                <a:cs typeface="Roboto"/>
                <a:sym typeface="Roboto"/>
              </a:rPr>
              <a:t>+ C</a:t>
            </a:r>
            <a:r>
              <a:rPr lang="en-US" sz="2200" i="1" baseline="30000">
                <a:latin typeface="Roboto"/>
                <a:ea typeface="Roboto"/>
                <a:cs typeface="Roboto"/>
                <a:sym typeface="Roboto"/>
              </a:rPr>
              <a:t>L</a:t>
            </a:r>
            <a:r>
              <a:rPr lang="en-US" sz="2200" i="1" baseline="-25000">
                <a:latin typeface="Roboto"/>
                <a:ea typeface="Roboto"/>
                <a:cs typeface="Roboto"/>
                <a:sym typeface="Roboto"/>
              </a:rPr>
              <a:t>b,c</a:t>
            </a:r>
            <a:r>
              <a:rPr lang="en-US" sz="2200" i="1">
                <a:latin typeface="Roboto"/>
                <a:ea typeface="Roboto"/>
                <a:cs typeface="Roboto"/>
                <a:sym typeface="Roboto"/>
              </a:rPr>
              <a:t> )ॱ p</a:t>
            </a:r>
            <a:r>
              <a:rPr lang="en-US" sz="2200" i="1" baseline="-25000">
                <a:latin typeface="Roboto"/>
                <a:ea typeface="Roboto"/>
                <a:cs typeface="Roboto"/>
                <a:sym typeface="Roboto"/>
              </a:rPr>
              <a:t>b,c</a:t>
            </a:r>
            <a:br>
              <a:rPr lang="en-US" sz="2200">
                <a:latin typeface="Roboto"/>
                <a:ea typeface="Roboto"/>
                <a:cs typeface="Roboto"/>
                <a:sym typeface="Roboto"/>
              </a:rPr>
            </a:br>
            <a:endParaRPr sz="2200" i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9" name="Google Shape;989;p66"/>
          <p:cNvSpPr txBox="1">
            <a:spLocks noGrp="1"/>
          </p:cNvSpPr>
          <p:nvPr>
            <p:ph type="body" idx="1"/>
          </p:nvPr>
        </p:nvSpPr>
        <p:spPr>
          <a:xfrm>
            <a:off x="-21675" y="3314700"/>
            <a:ext cx="1759200" cy="5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minimize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0" name="Google Shape;990;p66"/>
          <p:cNvSpPr txBox="1">
            <a:spLocks noGrp="1"/>
          </p:cNvSpPr>
          <p:nvPr>
            <p:ph type="body" idx="1"/>
          </p:nvPr>
        </p:nvSpPr>
        <p:spPr>
          <a:xfrm>
            <a:off x="1872625" y="4348950"/>
            <a:ext cx="3126300" cy="19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➔"/>
            </a:pPr>
            <a:r>
              <a:rPr lang="en-US" sz="1700">
                <a:latin typeface="Roboto"/>
                <a:ea typeface="Roboto"/>
                <a:cs typeface="Roboto"/>
                <a:sym typeface="Roboto"/>
              </a:rPr>
              <a:t>∑</a:t>
            </a:r>
            <a:r>
              <a:rPr lang="en-US" sz="1700" i="1" baseline="-25000"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17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00" i="1"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-US" sz="1700" i="1" baseline="-25000">
                <a:latin typeface="Roboto"/>
                <a:ea typeface="Roboto"/>
                <a:cs typeface="Roboto"/>
                <a:sym typeface="Roboto"/>
              </a:rPr>
              <a:t>b,c</a:t>
            </a:r>
            <a:r>
              <a:rPr lang="en-US" sz="1700" i="1">
                <a:latin typeface="Roboto"/>
                <a:ea typeface="Roboto"/>
                <a:cs typeface="Roboto"/>
                <a:sym typeface="Roboto"/>
              </a:rPr>
              <a:t>  = </a:t>
            </a:r>
            <a:r>
              <a:rPr lang="en-US" sz="1700">
                <a:latin typeface="Roboto"/>
                <a:ea typeface="Roboto"/>
                <a:cs typeface="Roboto"/>
                <a:sym typeface="Roboto"/>
              </a:rPr>
              <a:t>∑</a:t>
            </a:r>
            <a:r>
              <a:rPr lang="en-US" sz="1700" i="1" baseline="-25000"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-US" sz="17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00" i="1"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1700" i="1" baseline="-25000">
                <a:latin typeface="Roboto"/>
                <a:ea typeface="Roboto"/>
                <a:cs typeface="Roboto"/>
                <a:sym typeface="Roboto"/>
              </a:rPr>
              <a:t>b,d,c</a:t>
            </a:r>
            <a:r>
              <a:rPr lang="en-US" sz="1700" i="1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00">
                <a:latin typeface="Roboto"/>
                <a:ea typeface="Roboto"/>
                <a:cs typeface="Roboto"/>
                <a:sym typeface="Roboto"/>
              </a:rPr>
              <a:t>∀ </a:t>
            </a:r>
            <a:r>
              <a:rPr lang="en-US" sz="1700" i="1">
                <a:latin typeface="Roboto"/>
                <a:ea typeface="Roboto"/>
                <a:cs typeface="Roboto"/>
                <a:sym typeface="Roboto"/>
              </a:rPr>
              <a:t>b, c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➔"/>
            </a:pPr>
            <a:r>
              <a:rPr lang="en-US" sz="1700">
                <a:latin typeface="Roboto"/>
                <a:ea typeface="Roboto"/>
                <a:cs typeface="Roboto"/>
                <a:sym typeface="Roboto"/>
              </a:rPr>
              <a:t>∑</a:t>
            </a:r>
            <a:r>
              <a:rPr lang="en-US" sz="1700" i="1" baseline="-25000"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-US" sz="17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00" i="1"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1700" i="1" baseline="-25000">
                <a:latin typeface="Roboto"/>
                <a:ea typeface="Roboto"/>
                <a:cs typeface="Roboto"/>
                <a:sym typeface="Roboto"/>
              </a:rPr>
              <a:t>b,d,c</a:t>
            </a:r>
            <a:r>
              <a:rPr lang="en-US" sz="1700" i="1">
                <a:latin typeface="Roboto"/>
                <a:ea typeface="Roboto"/>
                <a:cs typeface="Roboto"/>
                <a:sym typeface="Roboto"/>
              </a:rPr>
              <a:t> = </a:t>
            </a:r>
            <a:r>
              <a:rPr lang="en-US" sz="1700">
                <a:latin typeface="Roboto"/>
                <a:ea typeface="Roboto"/>
                <a:cs typeface="Roboto"/>
                <a:sym typeface="Roboto"/>
              </a:rPr>
              <a:t>∑</a:t>
            </a:r>
            <a:r>
              <a:rPr lang="en-US" sz="1700" i="1" baseline="-25000"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-US" sz="17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00" i="1"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1700" i="1" baseline="-25000">
                <a:latin typeface="Roboto"/>
                <a:ea typeface="Roboto"/>
                <a:cs typeface="Roboto"/>
                <a:sym typeface="Roboto"/>
              </a:rPr>
              <a:t>d,s,c</a:t>
            </a:r>
            <a:r>
              <a:rPr lang="en-US" sz="1700" i="1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00">
                <a:latin typeface="Roboto"/>
                <a:ea typeface="Roboto"/>
                <a:cs typeface="Roboto"/>
                <a:sym typeface="Roboto"/>
              </a:rPr>
              <a:t>∀ </a:t>
            </a:r>
            <a:r>
              <a:rPr lang="en-US" sz="1700" i="1">
                <a:latin typeface="Roboto"/>
                <a:ea typeface="Roboto"/>
                <a:cs typeface="Roboto"/>
                <a:sym typeface="Roboto"/>
              </a:rPr>
              <a:t>d, c</a:t>
            </a:r>
            <a:endParaRPr sz="1700" i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➔"/>
            </a:pPr>
            <a:r>
              <a:rPr lang="en-US" sz="1700">
                <a:latin typeface="Roboto"/>
                <a:ea typeface="Roboto"/>
                <a:cs typeface="Roboto"/>
                <a:sym typeface="Roboto"/>
              </a:rPr>
              <a:t>∑</a:t>
            </a:r>
            <a:r>
              <a:rPr lang="en-US" sz="1700" i="1" baseline="-25000"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-US" sz="17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00" i="1"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1700" i="1" baseline="-25000">
                <a:latin typeface="Roboto"/>
                <a:ea typeface="Roboto"/>
                <a:cs typeface="Roboto"/>
                <a:sym typeface="Roboto"/>
              </a:rPr>
              <a:t>d,s,c</a:t>
            </a:r>
            <a:r>
              <a:rPr lang="en-US" sz="1700" i="1">
                <a:latin typeface="Roboto"/>
                <a:ea typeface="Roboto"/>
                <a:cs typeface="Roboto"/>
                <a:sym typeface="Roboto"/>
              </a:rPr>
              <a:t> = D</a:t>
            </a:r>
            <a:r>
              <a:rPr lang="en-US" sz="1700" i="1" baseline="-25000">
                <a:latin typeface="Roboto"/>
                <a:ea typeface="Roboto"/>
                <a:cs typeface="Roboto"/>
                <a:sym typeface="Roboto"/>
              </a:rPr>
              <a:t>s,c</a:t>
            </a:r>
            <a:r>
              <a:rPr lang="en-US" sz="1700" i="1">
                <a:latin typeface="Roboto"/>
                <a:ea typeface="Roboto"/>
                <a:cs typeface="Roboto"/>
                <a:sym typeface="Roboto"/>
              </a:rPr>
              <a:t>       </a:t>
            </a:r>
            <a:r>
              <a:rPr lang="en-US" sz="1700">
                <a:latin typeface="Roboto"/>
                <a:ea typeface="Roboto"/>
                <a:cs typeface="Roboto"/>
                <a:sym typeface="Roboto"/>
              </a:rPr>
              <a:t>∀ </a:t>
            </a:r>
            <a:r>
              <a:rPr lang="en-US" sz="1700" i="1">
                <a:latin typeface="Roboto"/>
                <a:ea typeface="Roboto"/>
                <a:cs typeface="Roboto"/>
                <a:sym typeface="Roboto"/>
              </a:rPr>
              <a:t>s, c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1" name="Google Shape;991;p66"/>
          <p:cNvSpPr txBox="1">
            <a:spLocks noGrp="1"/>
          </p:cNvSpPr>
          <p:nvPr>
            <p:ph type="body" idx="1"/>
          </p:nvPr>
        </p:nvSpPr>
        <p:spPr>
          <a:xfrm>
            <a:off x="7655725" y="4401600"/>
            <a:ext cx="4783200" cy="19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➔"/>
            </a:pPr>
            <a:r>
              <a:rPr lang="en-US" sz="1700" i="1">
                <a:latin typeface="Roboto"/>
                <a:ea typeface="Roboto"/>
                <a:cs typeface="Roboto"/>
                <a:sym typeface="Roboto"/>
              </a:rPr>
              <a:t>z</a:t>
            </a:r>
            <a:r>
              <a:rPr lang="en-US" sz="1700" i="1" baseline="-25000">
                <a:latin typeface="Roboto"/>
                <a:ea typeface="Roboto"/>
                <a:cs typeface="Roboto"/>
                <a:sym typeface="Roboto"/>
              </a:rPr>
              <a:t>d  </a:t>
            </a:r>
            <a:r>
              <a:rPr lang="en-US" sz="1700">
                <a:latin typeface="Roboto"/>
                <a:ea typeface="Roboto"/>
                <a:cs typeface="Roboto"/>
                <a:sym typeface="Roboto"/>
              </a:rPr>
              <a:t>≥  x</a:t>
            </a:r>
            <a:r>
              <a:rPr lang="en-US" sz="1700" i="1" baseline="-25000">
                <a:latin typeface="Roboto"/>
                <a:ea typeface="Roboto"/>
                <a:cs typeface="Roboto"/>
                <a:sym typeface="Roboto"/>
              </a:rPr>
              <a:t>b,d</a:t>
            </a:r>
            <a:r>
              <a:rPr lang="en-US" sz="17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00" i="1">
                <a:latin typeface="Roboto"/>
                <a:ea typeface="Roboto"/>
                <a:cs typeface="Roboto"/>
                <a:sym typeface="Roboto"/>
              </a:rPr>
              <a:t>                    </a:t>
            </a:r>
            <a:r>
              <a:rPr lang="en-US" sz="1700">
                <a:latin typeface="Roboto"/>
                <a:ea typeface="Roboto"/>
                <a:cs typeface="Roboto"/>
                <a:sym typeface="Roboto"/>
              </a:rPr>
              <a:t>∀ </a:t>
            </a:r>
            <a:r>
              <a:rPr lang="en-US" sz="1700" i="1">
                <a:latin typeface="Roboto"/>
                <a:ea typeface="Roboto"/>
                <a:cs typeface="Roboto"/>
                <a:sym typeface="Roboto"/>
              </a:rPr>
              <a:t>d </a:t>
            </a:r>
            <a:endParaRPr sz="1700" i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➔"/>
            </a:pPr>
            <a:r>
              <a:rPr lang="en-US" sz="1700" i="1">
                <a:latin typeface="Roboto"/>
                <a:ea typeface="Roboto"/>
                <a:cs typeface="Roboto"/>
                <a:sym typeface="Roboto"/>
              </a:rPr>
              <a:t>z</a:t>
            </a:r>
            <a:r>
              <a:rPr lang="en-US" sz="1700" i="1" baseline="-25000">
                <a:latin typeface="Roboto"/>
                <a:ea typeface="Roboto"/>
                <a:cs typeface="Roboto"/>
                <a:sym typeface="Roboto"/>
              </a:rPr>
              <a:t>d  </a:t>
            </a:r>
            <a:r>
              <a:rPr lang="en-US" sz="1700" i="1">
                <a:latin typeface="Roboto"/>
                <a:ea typeface="Roboto"/>
                <a:cs typeface="Roboto"/>
                <a:sym typeface="Roboto"/>
              </a:rPr>
              <a:t>≤  </a:t>
            </a:r>
            <a:r>
              <a:rPr lang="en-US" sz="1700">
                <a:latin typeface="Roboto"/>
                <a:ea typeface="Roboto"/>
                <a:cs typeface="Roboto"/>
                <a:sym typeface="Roboto"/>
              </a:rPr>
              <a:t>∑</a:t>
            </a:r>
            <a:r>
              <a:rPr lang="en-US" sz="1700" i="1" baseline="-25000"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-US" sz="1700" i="1">
                <a:latin typeface="Roboto"/>
                <a:ea typeface="Roboto"/>
                <a:cs typeface="Roboto"/>
                <a:sym typeface="Roboto"/>
              </a:rPr>
              <a:t> x</a:t>
            </a:r>
            <a:r>
              <a:rPr lang="en-US" sz="1700" i="1" baseline="-25000">
                <a:latin typeface="Roboto"/>
                <a:ea typeface="Roboto"/>
                <a:cs typeface="Roboto"/>
                <a:sym typeface="Roboto"/>
              </a:rPr>
              <a:t>b,d</a:t>
            </a:r>
            <a:r>
              <a:rPr lang="en-US" sz="1700">
                <a:latin typeface="Roboto"/>
                <a:ea typeface="Roboto"/>
                <a:cs typeface="Roboto"/>
                <a:sym typeface="Roboto"/>
              </a:rPr>
              <a:t>                ∀ </a:t>
            </a:r>
            <a:r>
              <a:rPr lang="en-US" sz="1700" i="1">
                <a:latin typeface="Roboto"/>
                <a:ea typeface="Roboto"/>
                <a:cs typeface="Roboto"/>
                <a:sym typeface="Roboto"/>
              </a:rPr>
              <a:t>d</a:t>
            </a:r>
            <a:endParaRPr sz="1700" i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➔"/>
            </a:pPr>
            <a:r>
              <a:rPr lang="en-US" sz="1700" i="1">
                <a:latin typeface="Roboto"/>
                <a:ea typeface="Roboto"/>
                <a:cs typeface="Roboto"/>
                <a:sym typeface="Roboto"/>
              </a:rPr>
              <a:t>Mॱ  x</a:t>
            </a:r>
            <a:r>
              <a:rPr lang="en-US" sz="1700" i="1" baseline="-25000">
                <a:latin typeface="Roboto"/>
                <a:ea typeface="Roboto"/>
                <a:cs typeface="Roboto"/>
                <a:sym typeface="Roboto"/>
              </a:rPr>
              <a:t>b,d  </a:t>
            </a:r>
            <a:r>
              <a:rPr lang="en-US" sz="1700">
                <a:latin typeface="Roboto"/>
                <a:ea typeface="Roboto"/>
                <a:cs typeface="Roboto"/>
                <a:sym typeface="Roboto"/>
              </a:rPr>
              <a:t>≥  ∑</a:t>
            </a:r>
            <a:r>
              <a:rPr lang="en-US" sz="1700" i="1" baseline="-25000"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17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00" i="1"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1700" i="1" baseline="-25000">
                <a:latin typeface="Roboto"/>
                <a:ea typeface="Roboto"/>
                <a:cs typeface="Roboto"/>
                <a:sym typeface="Roboto"/>
              </a:rPr>
              <a:t>b,d,c</a:t>
            </a:r>
            <a:r>
              <a:rPr lang="en-US" sz="1700" i="1">
                <a:latin typeface="Roboto"/>
                <a:ea typeface="Roboto"/>
                <a:cs typeface="Roboto"/>
                <a:sym typeface="Roboto"/>
              </a:rPr>
              <a:t>       </a:t>
            </a:r>
            <a:r>
              <a:rPr lang="en-US" sz="1700">
                <a:latin typeface="Roboto"/>
                <a:ea typeface="Roboto"/>
                <a:cs typeface="Roboto"/>
                <a:sym typeface="Roboto"/>
              </a:rPr>
              <a:t>∀ </a:t>
            </a:r>
            <a:r>
              <a:rPr lang="en-US" sz="1700" i="1">
                <a:latin typeface="Roboto"/>
                <a:ea typeface="Roboto"/>
                <a:cs typeface="Roboto"/>
                <a:sym typeface="Roboto"/>
              </a:rPr>
              <a:t>b,d </a:t>
            </a:r>
            <a:endParaRPr sz="1700" i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➔"/>
            </a:pPr>
            <a:r>
              <a:rPr lang="en-US" sz="1700" i="1"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-US" sz="1700" i="1" baseline="-25000">
                <a:latin typeface="Roboto"/>
                <a:ea typeface="Roboto"/>
                <a:cs typeface="Roboto"/>
                <a:sym typeface="Roboto"/>
              </a:rPr>
              <a:t>b,d  </a:t>
            </a:r>
            <a:r>
              <a:rPr lang="en-US" sz="1700" i="1">
                <a:latin typeface="Roboto"/>
                <a:ea typeface="Roboto"/>
                <a:cs typeface="Roboto"/>
                <a:sym typeface="Roboto"/>
              </a:rPr>
              <a:t>≤   </a:t>
            </a:r>
            <a:r>
              <a:rPr lang="en-US" sz="1700">
                <a:latin typeface="Roboto"/>
                <a:ea typeface="Roboto"/>
                <a:cs typeface="Roboto"/>
                <a:sym typeface="Roboto"/>
              </a:rPr>
              <a:t>M </a:t>
            </a:r>
            <a:r>
              <a:rPr lang="en-US" sz="1700" i="1">
                <a:latin typeface="Roboto"/>
                <a:ea typeface="Roboto"/>
                <a:cs typeface="Roboto"/>
                <a:sym typeface="Roboto"/>
              </a:rPr>
              <a:t>ॱ </a:t>
            </a:r>
            <a:r>
              <a:rPr lang="en-US" sz="1700">
                <a:latin typeface="Roboto"/>
                <a:ea typeface="Roboto"/>
                <a:cs typeface="Roboto"/>
                <a:sym typeface="Roboto"/>
              </a:rPr>
              <a:t>∑</a:t>
            </a:r>
            <a:r>
              <a:rPr lang="en-US" sz="1700" i="1" baseline="-25000"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17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00" i="1"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1700" i="1" baseline="-25000">
                <a:latin typeface="Roboto"/>
                <a:ea typeface="Roboto"/>
                <a:cs typeface="Roboto"/>
                <a:sym typeface="Roboto"/>
              </a:rPr>
              <a:t>b,d,c</a:t>
            </a:r>
            <a:r>
              <a:rPr lang="en-US" sz="1700">
                <a:latin typeface="Roboto"/>
                <a:ea typeface="Roboto"/>
                <a:cs typeface="Roboto"/>
                <a:sym typeface="Roboto"/>
              </a:rPr>
              <a:t>      ∀ </a:t>
            </a:r>
            <a:r>
              <a:rPr lang="en-US" sz="1700" i="1">
                <a:latin typeface="Roboto"/>
                <a:ea typeface="Roboto"/>
                <a:cs typeface="Roboto"/>
                <a:sym typeface="Roboto"/>
              </a:rPr>
              <a:t>b,d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2" name="Google Shape;992;p66"/>
          <p:cNvSpPr txBox="1">
            <a:spLocks noGrp="1"/>
          </p:cNvSpPr>
          <p:nvPr>
            <p:ph type="body" idx="1"/>
          </p:nvPr>
        </p:nvSpPr>
        <p:spPr>
          <a:xfrm>
            <a:off x="113425" y="4348950"/>
            <a:ext cx="17592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subject to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3" name="Google Shape;993;p66"/>
          <p:cNvSpPr/>
          <p:nvPr/>
        </p:nvSpPr>
        <p:spPr>
          <a:xfrm>
            <a:off x="4654800" y="1505475"/>
            <a:ext cx="7537200" cy="1451700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66"/>
          <p:cNvSpPr txBox="1"/>
          <p:nvPr/>
        </p:nvSpPr>
        <p:spPr>
          <a:xfrm>
            <a:off x="4651771" y="1549925"/>
            <a:ext cx="3720000" cy="12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-US" sz="18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b, c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ϵ  </a:t>
            </a:r>
            <a:r>
              <a:rPr lang="en-US" sz="24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-US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cookie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production at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endParaRPr sz="18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18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b,d,c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ϵ  </a:t>
            </a:r>
            <a:r>
              <a:rPr lang="en-US" sz="24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-US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cookie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flow from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endParaRPr sz="18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18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d,s,c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ϵ  </a:t>
            </a:r>
            <a:r>
              <a:rPr lang="en-US" sz="24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-US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cookie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flow from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endParaRPr sz="18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66"/>
          <p:cNvSpPr txBox="1"/>
          <p:nvPr/>
        </p:nvSpPr>
        <p:spPr>
          <a:xfrm>
            <a:off x="4654800" y="1122075"/>
            <a:ext cx="23484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Decision variables: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66"/>
          <p:cNvSpPr txBox="1"/>
          <p:nvPr/>
        </p:nvSpPr>
        <p:spPr>
          <a:xfrm>
            <a:off x="-3025" y="1505475"/>
            <a:ext cx="4654800" cy="1451700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2400" b="0" i="1" u="none" strike="noStrike" cap="none" baseline="30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ϵ  </a:t>
            </a:r>
            <a:r>
              <a:rPr lang="en-US" sz="24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-US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cost parameter for feature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endParaRPr sz="18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-US" sz="18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s, c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ϵ  </a:t>
            </a:r>
            <a:r>
              <a:rPr lang="en-US" sz="24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-US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cookie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demand at store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endParaRPr sz="18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endParaRPr sz="3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 </a:t>
            </a:r>
            <a:r>
              <a:rPr lang="en-US" sz="2400" b="0" i="1" u="none" strike="noStrike" cap="none" baseline="30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ϵ  </a:t>
            </a:r>
            <a:r>
              <a:rPr lang="en-US" sz="24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-US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physical upper bound of feature 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</a:t>
            </a:r>
            <a:endParaRPr sz="18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7" name="Google Shape;997;p66"/>
          <p:cNvSpPr txBox="1"/>
          <p:nvPr/>
        </p:nvSpPr>
        <p:spPr>
          <a:xfrm>
            <a:off x="-3025" y="1122075"/>
            <a:ext cx="23484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parameters: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66"/>
          <p:cNvSpPr txBox="1"/>
          <p:nvPr/>
        </p:nvSpPr>
        <p:spPr>
          <a:xfrm>
            <a:off x="4699350" y="4348950"/>
            <a:ext cx="33447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➔"/>
            </a:pPr>
            <a:r>
              <a:rPr lang="en-US" sz="1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∑</a:t>
            </a:r>
            <a:r>
              <a:rPr lang="en-US" sz="17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1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-US" sz="17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b,c</a:t>
            </a:r>
            <a:r>
              <a:rPr lang="en-US" sz="17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≤</a:t>
            </a:r>
            <a:r>
              <a:rPr lang="en-US" sz="1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U</a:t>
            </a:r>
            <a:r>
              <a:rPr lang="en-US" sz="1700" b="0" i="1" u="none" strike="noStrike" cap="none" baseline="30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-US" sz="17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-US" sz="17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n-US" sz="1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∀ </a:t>
            </a:r>
            <a:r>
              <a:rPr lang="en-US" sz="17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      </a:t>
            </a:r>
            <a:endParaRPr sz="17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➔"/>
            </a:pPr>
            <a:r>
              <a:rPr lang="en-US" sz="1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∑</a:t>
            </a:r>
            <a:r>
              <a:rPr lang="en-US" sz="17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b,d</a:t>
            </a:r>
            <a:r>
              <a:rPr lang="en-US" sz="1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17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b,d,c</a:t>
            </a:r>
            <a:r>
              <a:rPr lang="en-US" sz="17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≤</a:t>
            </a:r>
            <a:r>
              <a:rPr lang="en-US" sz="1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U</a:t>
            </a:r>
            <a:r>
              <a:rPr lang="en-US" sz="1700" b="0" i="1" u="none" strike="noStrike" cap="none" baseline="30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17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b,d</a:t>
            </a:r>
            <a:r>
              <a:rPr lang="en-US" sz="17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∀ </a:t>
            </a:r>
            <a:r>
              <a:rPr lang="en-US" sz="17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b,d</a:t>
            </a:r>
            <a:endParaRPr sz="17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➔"/>
            </a:pPr>
            <a:r>
              <a:rPr lang="en-US" sz="1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∑</a:t>
            </a:r>
            <a:r>
              <a:rPr lang="en-US" sz="17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d,s</a:t>
            </a:r>
            <a:r>
              <a:rPr lang="en-US" sz="1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17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d,s,c</a:t>
            </a:r>
            <a:r>
              <a:rPr lang="en-US" sz="17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≤</a:t>
            </a:r>
            <a:r>
              <a:rPr lang="en-US" sz="1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U</a:t>
            </a:r>
            <a:r>
              <a:rPr lang="en-US" sz="1700" b="0" i="1" u="none" strike="noStrike" cap="none" baseline="30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17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d,s</a:t>
            </a:r>
            <a:r>
              <a:rPr lang="en-US" sz="17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∀ </a:t>
            </a:r>
            <a:r>
              <a:rPr lang="en-US" sz="17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d,s</a:t>
            </a:r>
            <a:endParaRPr sz="17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➔"/>
            </a:pPr>
            <a:r>
              <a:rPr lang="en-US" sz="17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∑</a:t>
            </a:r>
            <a:r>
              <a:rPr lang="en-US" sz="17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b,c</a:t>
            </a:r>
            <a:r>
              <a:rPr lang="en-US" sz="1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17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b,d,c</a:t>
            </a:r>
            <a:r>
              <a:rPr lang="en-US" sz="17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≤</a:t>
            </a:r>
            <a:r>
              <a:rPr lang="en-US" sz="1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U</a:t>
            </a:r>
            <a:r>
              <a:rPr lang="en-US" sz="1700" b="0" i="1" u="none" strike="noStrike" cap="none" baseline="30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7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-US" sz="17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n-US" sz="1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∀ </a:t>
            </a:r>
            <a:r>
              <a:rPr lang="en-US" sz="17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     </a:t>
            </a:r>
            <a:endParaRPr sz="17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99" name="Google Shape;999;p66"/>
          <p:cNvGrpSpPr/>
          <p:nvPr/>
        </p:nvGrpSpPr>
        <p:grpSpPr>
          <a:xfrm>
            <a:off x="7496101" y="4318725"/>
            <a:ext cx="3634015" cy="2357550"/>
            <a:chOff x="7482001" y="4325400"/>
            <a:chExt cx="3634015" cy="2357550"/>
          </a:xfrm>
        </p:grpSpPr>
        <p:sp>
          <p:nvSpPr>
            <p:cNvPr id="1000" name="Google Shape;1000;p66"/>
            <p:cNvSpPr/>
            <p:nvPr/>
          </p:nvSpPr>
          <p:spPr>
            <a:xfrm>
              <a:off x="7698900" y="4325400"/>
              <a:ext cx="3417116" cy="1747778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01" name="Google Shape;1001;p66"/>
            <p:cNvCxnSpPr>
              <a:stCxn id="1002" idx="0"/>
              <a:endCxn id="1000" idx="2"/>
            </p:cNvCxnSpPr>
            <p:nvPr/>
          </p:nvCxnSpPr>
          <p:spPr>
            <a:xfrm rot="10800000" flipH="1">
              <a:off x="8940901" y="6073050"/>
              <a:ext cx="466500" cy="150300"/>
            </a:xfrm>
            <a:prstGeom prst="straightConnector1">
              <a:avLst/>
            </a:pr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002" name="Google Shape;1002;p66"/>
            <p:cNvSpPr txBox="1"/>
            <p:nvPr/>
          </p:nvSpPr>
          <p:spPr>
            <a:xfrm>
              <a:off x="7482001" y="6223350"/>
              <a:ext cx="2917800" cy="45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1" i="0" u="none" strike="noStrike" cap="none">
                  <a:solidFill>
                    <a:srgbClr val="990000"/>
                  </a:solidFill>
                  <a:latin typeface="Roboto"/>
                  <a:ea typeface="Roboto"/>
                  <a:cs typeface="Roboto"/>
                  <a:sym typeface="Roboto"/>
                </a:rPr>
                <a:t>indicator constraints</a:t>
              </a:r>
              <a:endParaRPr sz="2200" b="1" i="0" u="none" strike="noStrike" cap="none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03" name="Google Shape;1003;p66"/>
          <p:cNvGrpSpPr/>
          <p:nvPr/>
        </p:nvGrpSpPr>
        <p:grpSpPr>
          <a:xfrm>
            <a:off x="3761543" y="4341538"/>
            <a:ext cx="3894182" cy="2363362"/>
            <a:chOff x="3743678" y="4348213"/>
            <a:chExt cx="3962422" cy="2363362"/>
          </a:xfrm>
        </p:grpSpPr>
        <p:sp>
          <p:nvSpPr>
            <p:cNvPr id="1004" name="Google Shape;1004;p66"/>
            <p:cNvSpPr/>
            <p:nvPr/>
          </p:nvSpPr>
          <p:spPr>
            <a:xfrm>
              <a:off x="4727100" y="4348213"/>
              <a:ext cx="2979000" cy="17007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05" name="Google Shape;1005;p66"/>
            <p:cNvCxnSpPr>
              <a:stCxn id="1006" idx="0"/>
              <a:endCxn id="1004" idx="2"/>
            </p:cNvCxnSpPr>
            <p:nvPr/>
          </p:nvCxnSpPr>
          <p:spPr>
            <a:xfrm rot="10800000" flipH="1">
              <a:off x="5636228" y="6048875"/>
              <a:ext cx="580200" cy="203100"/>
            </a:xfrm>
            <a:prstGeom prst="straightConnector1">
              <a:avLst/>
            </a:pr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006" name="Google Shape;1006;p66"/>
            <p:cNvSpPr txBox="1"/>
            <p:nvPr/>
          </p:nvSpPr>
          <p:spPr>
            <a:xfrm>
              <a:off x="3743678" y="6251975"/>
              <a:ext cx="3785100" cy="45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1" i="0" u="none" strike="noStrike" cap="none">
                  <a:solidFill>
                    <a:srgbClr val="990000"/>
                  </a:solidFill>
                  <a:latin typeface="Roboto"/>
                  <a:ea typeface="Roboto"/>
                  <a:cs typeface="Roboto"/>
                  <a:sym typeface="Roboto"/>
                </a:rPr>
                <a:t>physical limit constraints</a:t>
              </a:r>
              <a:endParaRPr sz="2200" b="1" i="0" u="none" strike="noStrike" cap="none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07" name="Google Shape;1007;p66"/>
          <p:cNvGrpSpPr/>
          <p:nvPr/>
        </p:nvGrpSpPr>
        <p:grpSpPr>
          <a:xfrm>
            <a:off x="1148075" y="4342263"/>
            <a:ext cx="3726900" cy="2132825"/>
            <a:chOff x="1156950" y="4255650"/>
            <a:chExt cx="3726900" cy="2132825"/>
          </a:xfrm>
        </p:grpSpPr>
        <p:sp>
          <p:nvSpPr>
            <p:cNvPr id="1008" name="Google Shape;1008;p66"/>
            <p:cNvSpPr/>
            <p:nvPr/>
          </p:nvSpPr>
          <p:spPr>
            <a:xfrm>
              <a:off x="1880925" y="4255650"/>
              <a:ext cx="2804700" cy="13299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09" name="Google Shape;1009;p66"/>
            <p:cNvCxnSpPr>
              <a:stCxn id="1010" idx="0"/>
              <a:endCxn id="1008" idx="2"/>
            </p:cNvCxnSpPr>
            <p:nvPr/>
          </p:nvCxnSpPr>
          <p:spPr>
            <a:xfrm rot="10800000" flipH="1">
              <a:off x="3020400" y="5585675"/>
              <a:ext cx="262800" cy="343200"/>
            </a:xfrm>
            <a:prstGeom prst="straightConnector1">
              <a:avLst/>
            </a:pr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010" name="Google Shape;1010;p66"/>
            <p:cNvSpPr txBox="1"/>
            <p:nvPr/>
          </p:nvSpPr>
          <p:spPr>
            <a:xfrm>
              <a:off x="1156950" y="5928875"/>
              <a:ext cx="3726900" cy="45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1" i="0" u="none" strike="noStrike" cap="none">
                  <a:solidFill>
                    <a:srgbClr val="990000"/>
                  </a:solidFill>
                  <a:latin typeface="Roboto"/>
                  <a:ea typeface="Roboto"/>
                  <a:cs typeface="Roboto"/>
                  <a:sym typeface="Roboto"/>
                </a:rPr>
                <a:t>flow constraints</a:t>
              </a:r>
              <a:endParaRPr sz="2200" b="1" i="0" u="none" strike="noStrike" cap="none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11" name="Google Shape;1011;p66"/>
          <p:cNvSpPr txBox="1"/>
          <p:nvPr/>
        </p:nvSpPr>
        <p:spPr>
          <a:xfrm>
            <a:off x="8841613" y="1636100"/>
            <a:ext cx="8316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</a:t>
            </a:r>
            <a:r>
              <a:rPr lang="en-US" sz="18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=  </a:t>
            </a: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66"/>
          <p:cNvSpPr txBox="1"/>
          <p:nvPr/>
        </p:nvSpPr>
        <p:spPr>
          <a:xfrm>
            <a:off x="9527413" y="1559900"/>
            <a:ext cx="25098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DC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is open</a:t>
            </a: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    otherwise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66"/>
          <p:cNvSpPr/>
          <p:nvPr/>
        </p:nvSpPr>
        <p:spPr>
          <a:xfrm>
            <a:off x="9427763" y="1649000"/>
            <a:ext cx="157200" cy="5421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66"/>
          <p:cNvSpPr txBox="1"/>
          <p:nvPr/>
        </p:nvSpPr>
        <p:spPr>
          <a:xfrm>
            <a:off x="8613013" y="2321900"/>
            <a:ext cx="8316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-US" sz="18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L1,L2</a:t>
            </a:r>
            <a:r>
              <a:rPr lang="en-US" sz="18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=  </a:t>
            </a: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66"/>
          <p:cNvSpPr txBox="1"/>
          <p:nvPr/>
        </p:nvSpPr>
        <p:spPr>
          <a:xfrm>
            <a:off x="9527413" y="2245700"/>
            <a:ext cx="25098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-US" sz="15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n-US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L1 → L2 lane is open</a:t>
            </a:r>
            <a:endParaRPr sz="15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    otherwise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66"/>
          <p:cNvSpPr/>
          <p:nvPr/>
        </p:nvSpPr>
        <p:spPr>
          <a:xfrm>
            <a:off x="9427763" y="2334800"/>
            <a:ext cx="157200" cy="5421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67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4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1022" name="Google Shape;1022;p67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Gurobi Model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3" name="Google Shape;1023;p67"/>
          <p:cNvSpPr txBox="1">
            <a:spLocks noGrp="1"/>
          </p:cNvSpPr>
          <p:nvPr>
            <p:ph type="body" idx="1"/>
          </p:nvPr>
        </p:nvSpPr>
        <p:spPr>
          <a:xfrm>
            <a:off x="359325" y="1104900"/>
            <a:ext cx="11702100" cy="52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•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This problem can be modeled in Gurobi!</a:t>
            </a:r>
            <a:br>
              <a:rPr lang="en-US" sz="2400">
                <a:latin typeface="Roboto"/>
                <a:ea typeface="Roboto"/>
                <a:cs typeface="Roboto"/>
                <a:sym typeface="Roboto"/>
              </a:rPr>
            </a:b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•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The solution will give </a:t>
            </a:r>
            <a:endParaRPr/>
          </a:p>
          <a:p>
            <a:pPr marL="685800" lvl="1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•"/>
            </a:pP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which DC’s to open</a:t>
            </a:r>
            <a:endParaRPr/>
          </a:p>
          <a:p>
            <a:pPr marL="685800" lvl="1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•"/>
            </a:pP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the optimal combination and quantities of cookies made at bakeries</a:t>
            </a:r>
            <a:endParaRPr/>
          </a:p>
          <a:p>
            <a:pPr marL="685800" lvl="1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•"/>
            </a:pP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how to ship cookies from the Bakeries to DC’s, and from DC’s to Stores</a:t>
            </a:r>
            <a:endParaRPr/>
          </a:p>
          <a:p>
            <a:pPr marL="685800" lvl="1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•"/>
            </a:pP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all while meeting demand and staying within the physical limits of the system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•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This is a Mixed-Integer Linear Program (MILP): There are bother binary and continuous variables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•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The more binary variables there are, the harder it may be to find an initial feasible point and an optimal solution, and the longer the problem may take to solve</a:t>
            </a:r>
            <a:br>
              <a:rPr lang="en-US" sz="2400">
                <a:latin typeface="Roboto"/>
                <a:ea typeface="Roboto"/>
                <a:cs typeface="Roboto"/>
                <a:sym typeface="Roboto"/>
              </a:rPr>
            </a:br>
            <a:endParaRPr sz="2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0"/>
          <p:cNvSpPr txBox="1">
            <a:spLocks noGrp="1"/>
          </p:cNvSpPr>
          <p:nvPr>
            <p:ph type="ctrTitle"/>
          </p:nvPr>
        </p:nvSpPr>
        <p:spPr>
          <a:xfrm>
            <a:off x="5680350" y="3254374"/>
            <a:ext cx="5791200" cy="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None/>
            </a:pPr>
            <a:r>
              <a:rPr lang="en-US"/>
              <a:t>Best Practices for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None/>
            </a:pPr>
            <a:r>
              <a:rPr lang="en-US"/>
              <a:t>Network Design Modeling</a:t>
            </a:r>
            <a:endParaRPr/>
          </a:p>
        </p:txBody>
      </p:sp>
      <p:sp>
        <p:nvSpPr>
          <p:cNvPr id="330" name="Google Shape;330;p50"/>
          <p:cNvSpPr txBox="1">
            <a:spLocks noGrp="1"/>
          </p:cNvSpPr>
          <p:nvPr>
            <p:ph type="subTitle" idx="1"/>
          </p:nvPr>
        </p:nvSpPr>
        <p:spPr>
          <a:xfrm>
            <a:off x="5680350" y="4335197"/>
            <a:ext cx="57912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i="1">
                <a:solidFill>
                  <a:srgbClr val="0B5394"/>
                </a:solidFill>
              </a:rPr>
              <a:t> Welcome to the Webinar</a:t>
            </a:r>
            <a:endParaRPr sz="2800" i="1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68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4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1029" name="Google Shape;1029;p68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Using a Model in Practice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0" name="Google Shape;1030;p68"/>
          <p:cNvSpPr txBox="1">
            <a:spLocks noGrp="1"/>
          </p:cNvSpPr>
          <p:nvPr>
            <p:ph type="body" idx="1"/>
          </p:nvPr>
        </p:nvSpPr>
        <p:spPr>
          <a:xfrm>
            <a:off x="359325" y="1198308"/>
            <a:ext cx="11702100" cy="23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Roboto"/>
              <a:buChar char="•"/>
            </a:pPr>
            <a:r>
              <a:rPr lang="en-US" sz="2400" dirty="0">
                <a:latin typeface="Roboto"/>
                <a:ea typeface="Roboto"/>
                <a:cs typeface="Roboto"/>
                <a:sym typeface="Roboto"/>
              </a:rPr>
              <a:t>In practice, solving the problem usually isn’t as uncomplicated as simply solving the model</a:t>
            </a:r>
            <a:endParaRPr sz="2400" dirty="0">
              <a:latin typeface="Roboto"/>
              <a:ea typeface="Roboto"/>
              <a:cs typeface="Roboto"/>
              <a:sym typeface="Roboto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Roboto"/>
              <a:buChar char="•"/>
            </a:pPr>
            <a:r>
              <a:rPr lang="en-US" sz="2400" dirty="0">
                <a:latin typeface="Roboto"/>
                <a:ea typeface="Roboto"/>
                <a:cs typeface="Roboto"/>
                <a:sym typeface="Roboto"/>
              </a:rPr>
              <a:t>Business knowledge and/or consumer preferences, or uncertainty in the future usually lead to:</a:t>
            </a:r>
            <a:endParaRPr sz="2400" dirty="0">
              <a:latin typeface="Roboto"/>
              <a:ea typeface="Roboto"/>
              <a:cs typeface="Roboto"/>
              <a:sym typeface="Roboto"/>
            </a:endParaRPr>
          </a:p>
          <a:p>
            <a:pPr marL="457200" lvl="1" indent="-287337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Roboto"/>
              <a:buChar char="‒"/>
            </a:pPr>
            <a:r>
              <a:rPr lang="en-US" sz="2000" dirty="0">
                <a:latin typeface="Roboto"/>
                <a:ea typeface="Roboto"/>
                <a:cs typeface="Roboto"/>
                <a:sym typeface="Roboto"/>
              </a:rPr>
              <a:t>A few different cases (or </a:t>
            </a:r>
            <a:r>
              <a:rPr lang="en-US" sz="2000" b="1" dirty="0">
                <a:latin typeface="Roboto"/>
                <a:ea typeface="Roboto"/>
                <a:cs typeface="Roboto"/>
                <a:sym typeface="Roboto"/>
              </a:rPr>
              <a:t>scenarios</a:t>
            </a:r>
            <a:r>
              <a:rPr lang="en-US" sz="2000" dirty="0">
                <a:latin typeface="Roboto"/>
                <a:ea typeface="Roboto"/>
                <a:cs typeface="Roboto"/>
                <a:sym typeface="Roboto"/>
              </a:rPr>
              <a:t>) that to consider implementing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None/>
            </a:pPr>
            <a:endParaRPr sz="24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1" name="Google Shape;1031;p68"/>
          <p:cNvSpPr/>
          <p:nvPr/>
        </p:nvSpPr>
        <p:spPr>
          <a:xfrm>
            <a:off x="2120419" y="3565454"/>
            <a:ext cx="664800" cy="654600"/>
          </a:xfrm>
          <a:prstGeom prst="ellipse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68"/>
          <p:cNvSpPr/>
          <p:nvPr/>
        </p:nvSpPr>
        <p:spPr>
          <a:xfrm>
            <a:off x="3383667" y="4381039"/>
            <a:ext cx="1263300" cy="1243800"/>
          </a:xfrm>
          <a:prstGeom prst="ellipse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68"/>
          <p:cNvSpPr/>
          <p:nvPr/>
        </p:nvSpPr>
        <p:spPr>
          <a:xfrm>
            <a:off x="3075326" y="5785865"/>
            <a:ext cx="817500" cy="805200"/>
          </a:xfrm>
          <a:prstGeom prst="ellipse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68"/>
          <p:cNvSpPr/>
          <p:nvPr/>
        </p:nvSpPr>
        <p:spPr>
          <a:xfrm>
            <a:off x="6429016" y="4064711"/>
            <a:ext cx="664800" cy="654600"/>
          </a:xfrm>
          <a:prstGeom prst="ellipse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68"/>
          <p:cNvSpPr/>
          <p:nvPr/>
        </p:nvSpPr>
        <p:spPr>
          <a:xfrm>
            <a:off x="6678212" y="5236488"/>
            <a:ext cx="664800" cy="654600"/>
          </a:xfrm>
          <a:prstGeom prst="ellipse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68"/>
          <p:cNvSpPr/>
          <p:nvPr/>
        </p:nvSpPr>
        <p:spPr>
          <a:xfrm>
            <a:off x="9589339" y="3653778"/>
            <a:ext cx="388200" cy="3825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68"/>
          <p:cNvSpPr/>
          <p:nvPr/>
        </p:nvSpPr>
        <p:spPr>
          <a:xfrm>
            <a:off x="9589339" y="4159668"/>
            <a:ext cx="388200" cy="3825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68"/>
          <p:cNvSpPr/>
          <p:nvPr/>
        </p:nvSpPr>
        <p:spPr>
          <a:xfrm>
            <a:off x="9589339" y="4665557"/>
            <a:ext cx="388200" cy="3825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68"/>
          <p:cNvSpPr/>
          <p:nvPr/>
        </p:nvSpPr>
        <p:spPr>
          <a:xfrm>
            <a:off x="9589339" y="5171446"/>
            <a:ext cx="388200" cy="3825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68"/>
          <p:cNvSpPr/>
          <p:nvPr/>
        </p:nvSpPr>
        <p:spPr>
          <a:xfrm>
            <a:off x="9589339" y="5677335"/>
            <a:ext cx="388200" cy="3825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68"/>
          <p:cNvSpPr/>
          <p:nvPr/>
        </p:nvSpPr>
        <p:spPr>
          <a:xfrm>
            <a:off x="9744281" y="6183201"/>
            <a:ext cx="327300" cy="3222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2" name="Google Shape;1042;p68"/>
          <p:cNvCxnSpPr>
            <a:stCxn id="1031" idx="6"/>
            <a:endCxn id="1034" idx="2"/>
          </p:cNvCxnSpPr>
          <p:nvPr/>
        </p:nvCxnSpPr>
        <p:spPr>
          <a:xfrm>
            <a:off x="2785219" y="3892754"/>
            <a:ext cx="3643800" cy="4992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3" name="Google Shape;1043;p68"/>
          <p:cNvCxnSpPr>
            <a:stCxn id="1032" idx="6"/>
            <a:endCxn id="1034" idx="2"/>
          </p:cNvCxnSpPr>
          <p:nvPr/>
        </p:nvCxnSpPr>
        <p:spPr>
          <a:xfrm rot="10800000" flipH="1">
            <a:off x="4646967" y="4392139"/>
            <a:ext cx="1782000" cy="6108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4" name="Google Shape;1044;p68"/>
          <p:cNvCxnSpPr>
            <a:stCxn id="1033" idx="6"/>
            <a:endCxn id="1035" idx="2"/>
          </p:cNvCxnSpPr>
          <p:nvPr/>
        </p:nvCxnSpPr>
        <p:spPr>
          <a:xfrm rot="10800000" flipH="1">
            <a:off x="3892826" y="5563865"/>
            <a:ext cx="2785500" cy="6246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5" name="Google Shape;1045;p68"/>
          <p:cNvCxnSpPr>
            <a:stCxn id="1032" idx="6"/>
            <a:endCxn id="1035" idx="2"/>
          </p:cNvCxnSpPr>
          <p:nvPr/>
        </p:nvCxnSpPr>
        <p:spPr>
          <a:xfrm>
            <a:off x="4646967" y="5002939"/>
            <a:ext cx="2031300" cy="5607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6" name="Google Shape;1046;p68"/>
          <p:cNvCxnSpPr>
            <a:stCxn id="1034" idx="6"/>
            <a:endCxn id="1036" idx="2"/>
          </p:cNvCxnSpPr>
          <p:nvPr/>
        </p:nvCxnSpPr>
        <p:spPr>
          <a:xfrm rot="10800000" flipH="1">
            <a:off x="7093816" y="3845111"/>
            <a:ext cx="2495400" cy="5469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7" name="Google Shape;1047;p68"/>
          <p:cNvCxnSpPr>
            <a:stCxn id="1034" idx="6"/>
            <a:endCxn id="1037" idx="2"/>
          </p:cNvCxnSpPr>
          <p:nvPr/>
        </p:nvCxnSpPr>
        <p:spPr>
          <a:xfrm rot="10800000" flipH="1">
            <a:off x="7093816" y="4350911"/>
            <a:ext cx="2495400" cy="411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8" name="Google Shape;1048;p68"/>
          <p:cNvCxnSpPr>
            <a:stCxn id="1034" idx="6"/>
            <a:endCxn id="1038" idx="2"/>
          </p:cNvCxnSpPr>
          <p:nvPr/>
        </p:nvCxnSpPr>
        <p:spPr>
          <a:xfrm>
            <a:off x="7093816" y="4392011"/>
            <a:ext cx="2495400" cy="4647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9" name="Google Shape;1049;p68"/>
          <p:cNvCxnSpPr>
            <a:stCxn id="1034" idx="6"/>
            <a:endCxn id="1039" idx="2"/>
          </p:cNvCxnSpPr>
          <p:nvPr/>
        </p:nvCxnSpPr>
        <p:spPr>
          <a:xfrm>
            <a:off x="7093816" y="4392011"/>
            <a:ext cx="2495400" cy="9708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0" name="Google Shape;1050;p68"/>
          <p:cNvCxnSpPr>
            <a:stCxn id="1034" idx="6"/>
            <a:endCxn id="1040" idx="2"/>
          </p:cNvCxnSpPr>
          <p:nvPr/>
        </p:nvCxnSpPr>
        <p:spPr>
          <a:xfrm>
            <a:off x="7093816" y="4392011"/>
            <a:ext cx="2495400" cy="14766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1" name="Google Shape;1051;p68"/>
          <p:cNvCxnSpPr>
            <a:stCxn id="1035" idx="6"/>
            <a:endCxn id="1037" idx="2"/>
          </p:cNvCxnSpPr>
          <p:nvPr/>
        </p:nvCxnSpPr>
        <p:spPr>
          <a:xfrm rot="10800000" flipH="1">
            <a:off x="7343012" y="4350888"/>
            <a:ext cx="2246400" cy="12129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2" name="Google Shape;1052;p68"/>
          <p:cNvCxnSpPr>
            <a:stCxn id="1035" idx="6"/>
            <a:endCxn id="1038" idx="2"/>
          </p:cNvCxnSpPr>
          <p:nvPr/>
        </p:nvCxnSpPr>
        <p:spPr>
          <a:xfrm rot="10800000" flipH="1">
            <a:off x="7343012" y="4856688"/>
            <a:ext cx="2246400" cy="7071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3" name="Google Shape;1053;p68"/>
          <p:cNvCxnSpPr>
            <a:stCxn id="1035" idx="6"/>
            <a:endCxn id="1039" idx="2"/>
          </p:cNvCxnSpPr>
          <p:nvPr/>
        </p:nvCxnSpPr>
        <p:spPr>
          <a:xfrm rot="10800000" flipH="1">
            <a:off x="7343012" y="5362788"/>
            <a:ext cx="2246400" cy="2010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4" name="Google Shape;1054;p68"/>
          <p:cNvCxnSpPr>
            <a:stCxn id="1035" idx="6"/>
            <a:endCxn id="1040" idx="2"/>
          </p:cNvCxnSpPr>
          <p:nvPr/>
        </p:nvCxnSpPr>
        <p:spPr>
          <a:xfrm>
            <a:off x="7343012" y="5563788"/>
            <a:ext cx="2246400" cy="3048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5" name="Google Shape;1055;p68"/>
          <p:cNvCxnSpPr>
            <a:stCxn id="1035" idx="6"/>
            <a:endCxn id="1041" idx="2"/>
          </p:cNvCxnSpPr>
          <p:nvPr/>
        </p:nvCxnSpPr>
        <p:spPr>
          <a:xfrm>
            <a:off x="7343012" y="5563788"/>
            <a:ext cx="2401200" cy="7806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056" name="Google Shape;1056;p68"/>
          <p:cNvGrpSpPr/>
          <p:nvPr/>
        </p:nvGrpSpPr>
        <p:grpSpPr>
          <a:xfrm>
            <a:off x="3075059" y="3490148"/>
            <a:ext cx="664773" cy="805060"/>
            <a:chOff x="10018846" y="4904038"/>
            <a:chExt cx="1061091" cy="1106156"/>
          </a:xfrm>
        </p:grpSpPr>
        <p:grpSp>
          <p:nvGrpSpPr>
            <p:cNvPr id="1057" name="Google Shape;1057;p68"/>
            <p:cNvGrpSpPr/>
            <p:nvPr/>
          </p:nvGrpSpPr>
          <p:grpSpPr>
            <a:xfrm>
              <a:off x="10018846" y="4904038"/>
              <a:ext cx="1061091" cy="1106156"/>
              <a:chOff x="2912850" y="1501675"/>
              <a:chExt cx="1778563" cy="1854100"/>
            </a:xfrm>
          </p:grpSpPr>
          <p:sp>
            <p:nvSpPr>
              <p:cNvPr id="1058" name="Google Shape;1058;p68"/>
              <p:cNvSpPr/>
              <p:nvPr/>
            </p:nvSpPr>
            <p:spPr>
              <a:xfrm>
                <a:off x="2912850" y="1577375"/>
                <a:ext cx="1778400" cy="1778400"/>
              </a:xfrm>
              <a:prstGeom prst="ellipse">
                <a:avLst/>
              </a:pr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68"/>
              <p:cNvSpPr/>
              <p:nvPr/>
            </p:nvSpPr>
            <p:spPr>
              <a:xfrm>
                <a:off x="2963975" y="1501675"/>
                <a:ext cx="1727438" cy="1778332"/>
              </a:xfrm>
              <a:custGeom>
                <a:avLst/>
                <a:gdLst/>
                <a:ahLst/>
                <a:cxnLst/>
                <a:rect l="l" t="t" r="r" b="b"/>
                <a:pathLst>
                  <a:path w="74870" h="75385" extrusionOk="0">
                    <a:moveTo>
                      <a:pt x="39478" y="3843"/>
                    </a:moveTo>
                    <a:cubicBezTo>
                      <a:pt x="42955" y="3147"/>
                      <a:pt x="47157" y="2284"/>
                      <a:pt x="50107" y="4251"/>
                    </a:cubicBezTo>
                    <a:cubicBezTo>
                      <a:pt x="52594" y="5909"/>
                      <a:pt x="53339" y="10068"/>
                      <a:pt x="56239" y="10793"/>
                    </a:cubicBezTo>
                    <a:cubicBezTo>
                      <a:pt x="60978" y="11978"/>
                      <a:pt x="67548" y="12146"/>
                      <a:pt x="69730" y="16516"/>
                    </a:cubicBezTo>
                    <a:cubicBezTo>
                      <a:pt x="70961" y="18982"/>
                      <a:pt x="67835" y="22019"/>
                      <a:pt x="68504" y="24693"/>
                    </a:cubicBezTo>
                    <a:cubicBezTo>
                      <a:pt x="69886" y="30217"/>
                      <a:pt x="75570" y="35020"/>
                      <a:pt x="74636" y="40637"/>
                    </a:cubicBezTo>
                    <a:cubicBezTo>
                      <a:pt x="74114" y="43775"/>
                      <a:pt x="68867" y="44501"/>
                      <a:pt x="68095" y="47587"/>
                    </a:cubicBezTo>
                    <a:cubicBezTo>
                      <a:pt x="66970" y="52084"/>
                      <a:pt x="68593" y="56941"/>
                      <a:pt x="67686" y="61487"/>
                    </a:cubicBezTo>
                    <a:cubicBezTo>
                      <a:pt x="66374" y="68061"/>
                      <a:pt x="55923" y="67993"/>
                      <a:pt x="49698" y="70481"/>
                    </a:cubicBezTo>
                    <a:cubicBezTo>
                      <a:pt x="43096" y="73120"/>
                      <a:pt x="35820" y="76373"/>
                      <a:pt x="28848" y="74978"/>
                    </a:cubicBezTo>
                    <a:cubicBezTo>
                      <a:pt x="25680" y="74344"/>
                      <a:pt x="23450" y="71012"/>
                      <a:pt x="20263" y="70481"/>
                    </a:cubicBezTo>
                    <a:cubicBezTo>
                      <a:pt x="17306" y="69988"/>
                      <a:pt x="13763" y="72145"/>
                      <a:pt x="11269" y="70481"/>
                    </a:cubicBezTo>
                    <a:cubicBezTo>
                      <a:pt x="8752" y="68802"/>
                      <a:pt x="10775" y="64423"/>
                      <a:pt x="10042" y="61487"/>
                    </a:cubicBezTo>
                    <a:cubicBezTo>
                      <a:pt x="9328" y="58627"/>
                      <a:pt x="4200" y="59109"/>
                      <a:pt x="2684" y="56581"/>
                    </a:cubicBezTo>
                    <a:cubicBezTo>
                      <a:pt x="-382" y="51469"/>
                      <a:pt x="4071" y="44656"/>
                      <a:pt x="5954" y="39001"/>
                    </a:cubicBezTo>
                    <a:cubicBezTo>
                      <a:pt x="6575" y="37136"/>
                      <a:pt x="4074" y="35485"/>
                      <a:pt x="2684" y="34095"/>
                    </a:cubicBezTo>
                    <a:cubicBezTo>
                      <a:pt x="-213" y="31198"/>
                      <a:pt x="-1031" y="24728"/>
                      <a:pt x="1866" y="21831"/>
                    </a:cubicBezTo>
                    <a:cubicBezTo>
                      <a:pt x="3759" y="19938"/>
                      <a:pt x="7741" y="21680"/>
                      <a:pt x="9634" y="19787"/>
                    </a:cubicBezTo>
                    <a:cubicBezTo>
                      <a:pt x="13018" y="16403"/>
                      <a:pt x="11883" y="10276"/>
                      <a:pt x="14539" y="6296"/>
                    </a:cubicBezTo>
                    <a:cubicBezTo>
                      <a:pt x="16219" y="3779"/>
                      <a:pt x="20598" y="8256"/>
                      <a:pt x="23534" y="7522"/>
                    </a:cubicBezTo>
                    <a:cubicBezTo>
                      <a:pt x="26718" y="6726"/>
                      <a:pt x="28161" y="2801"/>
                      <a:pt x="30892" y="981"/>
                    </a:cubicBezTo>
                    <a:cubicBezTo>
                      <a:pt x="35296" y="-1954"/>
                      <a:pt x="41406" y="2581"/>
                      <a:pt x="46428" y="4251"/>
                    </a:cubicBezTo>
                  </a:path>
                </a:pathLst>
              </a:custGeom>
              <a:noFill/>
              <a:ln w="152400" cap="flat" cmpd="sng">
                <a:solidFill>
                  <a:srgbClr val="FCE5C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0" name="Google Shape;1060;p68"/>
            <p:cNvGrpSpPr/>
            <p:nvPr/>
          </p:nvGrpSpPr>
          <p:grpSpPr>
            <a:xfrm rot="-3394098">
              <a:off x="10760522" y="5120099"/>
              <a:ext cx="130282" cy="142388"/>
              <a:chOff x="405094" y="1894375"/>
              <a:chExt cx="218369" cy="238660"/>
            </a:xfrm>
          </p:grpSpPr>
          <p:grpSp>
            <p:nvGrpSpPr>
              <p:cNvPr id="1061" name="Google Shape;1061;p68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1062" name="Google Shape;1062;p68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3" name="Google Shape;1063;p68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64" name="Google Shape;1064;p68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5" name="Google Shape;1065;p68"/>
            <p:cNvGrpSpPr/>
            <p:nvPr/>
          </p:nvGrpSpPr>
          <p:grpSpPr>
            <a:xfrm>
              <a:off x="10247773" y="5692651"/>
              <a:ext cx="130279" cy="142385"/>
              <a:chOff x="405094" y="1894375"/>
              <a:chExt cx="218369" cy="238660"/>
            </a:xfrm>
          </p:grpSpPr>
          <p:grpSp>
            <p:nvGrpSpPr>
              <p:cNvPr id="1066" name="Google Shape;1066;p68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1067" name="Google Shape;1067;p68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8" name="Google Shape;1068;p68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69" name="Google Shape;1069;p68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0" name="Google Shape;1070;p68"/>
            <p:cNvGrpSpPr/>
            <p:nvPr/>
          </p:nvGrpSpPr>
          <p:grpSpPr>
            <a:xfrm rot="4757228">
              <a:off x="10666839" y="5570719"/>
              <a:ext cx="130278" cy="142384"/>
              <a:chOff x="405094" y="1894375"/>
              <a:chExt cx="218369" cy="238660"/>
            </a:xfrm>
          </p:grpSpPr>
          <p:grpSp>
            <p:nvGrpSpPr>
              <p:cNvPr id="1071" name="Google Shape;1071;p68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1072" name="Google Shape;1072;p68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3" name="Google Shape;1073;p68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74" name="Google Shape;1074;p68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5" name="Google Shape;1075;p68"/>
            <p:cNvGrpSpPr/>
            <p:nvPr/>
          </p:nvGrpSpPr>
          <p:grpSpPr>
            <a:xfrm rot="1378294">
              <a:off x="10345758" y="5246251"/>
              <a:ext cx="130258" cy="142362"/>
              <a:chOff x="405094" y="1894375"/>
              <a:chExt cx="218369" cy="238660"/>
            </a:xfrm>
          </p:grpSpPr>
          <p:grpSp>
            <p:nvGrpSpPr>
              <p:cNvPr id="1076" name="Google Shape;1076;p68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1077" name="Google Shape;1077;p68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8" name="Google Shape;1078;p68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79" name="Google Shape;1079;p68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80" name="Google Shape;1080;p68"/>
          <p:cNvGrpSpPr/>
          <p:nvPr/>
        </p:nvGrpSpPr>
        <p:grpSpPr>
          <a:xfrm rot="1849973">
            <a:off x="4970721" y="4003981"/>
            <a:ext cx="629364" cy="777314"/>
            <a:chOff x="10018846" y="4904038"/>
            <a:chExt cx="1061091" cy="1106156"/>
          </a:xfrm>
        </p:grpSpPr>
        <p:grpSp>
          <p:nvGrpSpPr>
            <p:cNvPr id="1081" name="Google Shape;1081;p68"/>
            <p:cNvGrpSpPr/>
            <p:nvPr/>
          </p:nvGrpSpPr>
          <p:grpSpPr>
            <a:xfrm>
              <a:off x="10018846" y="4904038"/>
              <a:ext cx="1061091" cy="1106156"/>
              <a:chOff x="2912850" y="1501675"/>
              <a:chExt cx="1778563" cy="1854100"/>
            </a:xfrm>
          </p:grpSpPr>
          <p:sp>
            <p:nvSpPr>
              <p:cNvPr id="1082" name="Google Shape;1082;p68"/>
              <p:cNvSpPr/>
              <p:nvPr/>
            </p:nvSpPr>
            <p:spPr>
              <a:xfrm>
                <a:off x="2912850" y="1577375"/>
                <a:ext cx="1778400" cy="1778400"/>
              </a:xfrm>
              <a:prstGeom prst="ellipse">
                <a:avLst/>
              </a:pr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68"/>
              <p:cNvSpPr/>
              <p:nvPr/>
            </p:nvSpPr>
            <p:spPr>
              <a:xfrm>
                <a:off x="2963975" y="1501675"/>
                <a:ext cx="1727438" cy="1778332"/>
              </a:xfrm>
              <a:custGeom>
                <a:avLst/>
                <a:gdLst/>
                <a:ahLst/>
                <a:cxnLst/>
                <a:rect l="l" t="t" r="r" b="b"/>
                <a:pathLst>
                  <a:path w="74870" h="75385" extrusionOk="0">
                    <a:moveTo>
                      <a:pt x="39478" y="3843"/>
                    </a:moveTo>
                    <a:cubicBezTo>
                      <a:pt x="42955" y="3147"/>
                      <a:pt x="47157" y="2284"/>
                      <a:pt x="50107" y="4251"/>
                    </a:cubicBezTo>
                    <a:cubicBezTo>
                      <a:pt x="52594" y="5909"/>
                      <a:pt x="53339" y="10068"/>
                      <a:pt x="56239" y="10793"/>
                    </a:cubicBezTo>
                    <a:cubicBezTo>
                      <a:pt x="60978" y="11978"/>
                      <a:pt x="67548" y="12146"/>
                      <a:pt x="69730" y="16516"/>
                    </a:cubicBezTo>
                    <a:cubicBezTo>
                      <a:pt x="70961" y="18982"/>
                      <a:pt x="67835" y="22019"/>
                      <a:pt x="68504" y="24693"/>
                    </a:cubicBezTo>
                    <a:cubicBezTo>
                      <a:pt x="69886" y="30217"/>
                      <a:pt x="75570" y="35020"/>
                      <a:pt x="74636" y="40637"/>
                    </a:cubicBezTo>
                    <a:cubicBezTo>
                      <a:pt x="74114" y="43775"/>
                      <a:pt x="68867" y="44501"/>
                      <a:pt x="68095" y="47587"/>
                    </a:cubicBezTo>
                    <a:cubicBezTo>
                      <a:pt x="66970" y="52084"/>
                      <a:pt x="68593" y="56941"/>
                      <a:pt x="67686" y="61487"/>
                    </a:cubicBezTo>
                    <a:cubicBezTo>
                      <a:pt x="66374" y="68061"/>
                      <a:pt x="55923" y="67993"/>
                      <a:pt x="49698" y="70481"/>
                    </a:cubicBezTo>
                    <a:cubicBezTo>
                      <a:pt x="43096" y="73120"/>
                      <a:pt x="35820" y="76373"/>
                      <a:pt x="28848" y="74978"/>
                    </a:cubicBezTo>
                    <a:cubicBezTo>
                      <a:pt x="25680" y="74344"/>
                      <a:pt x="23450" y="71012"/>
                      <a:pt x="20263" y="70481"/>
                    </a:cubicBezTo>
                    <a:cubicBezTo>
                      <a:pt x="17306" y="69988"/>
                      <a:pt x="13763" y="72145"/>
                      <a:pt x="11269" y="70481"/>
                    </a:cubicBezTo>
                    <a:cubicBezTo>
                      <a:pt x="8752" y="68802"/>
                      <a:pt x="10775" y="64423"/>
                      <a:pt x="10042" y="61487"/>
                    </a:cubicBezTo>
                    <a:cubicBezTo>
                      <a:pt x="9328" y="58627"/>
                      <a:pt x="4200" y="59109"/>
                      <a:pt x="2684" y="56581"/>
                    </a:cubicBezTo>
                    <a:cubicBezTo>
                      <a:pt x="-382" y="51469"/>
                      <a:pt x="4071" y="44656"/>
                      <a:pt x="5954" y="39001"/>
                    </a:cubicBezTo>
                    <a:cubicBezTo>
                      <a:pt x="6575" y="37136"/>
                      <a:pt x="4074" y="35485"/>
                      <a:pt x="2684" y="34095"/>
                    </a:cubicBezTo>
                    <a:cubicBezTo>
                      <a:pt x="-213" y="31198"/>
                      <a:pt x="-1031" y="24728"/>
                      <a:pt x="1866" y="21831"/>
                    </a:cubicBezTo>
                    <a:cubicBezTo>
                      <a:pt x="3759" y="19938"/>
                      <a:pt x="7741" y="21680"/>
                      <a:pt x="9634" y="19787"/>
                    </a:cubicBezTo>
                    <a:cubicBezTo>
                      <a:pt x="13018" y="16403"/>
                      <a:pt x="11883" y="10276"/>
                      <a:pt x="14539" y="6296"/>
                    </a:cubicBezTo>
                    <a:cubicBezTo>
                      <a:pt x="16219" y="3779"/>
                      <a:pt x="20598" y="8256"/>
                      <a:pt x="23534" y="7522"/>
                    </a:cubicBezTo>
                    <a:cubicBezTo>
                      <a:pt x="26718" y="6726"/>
                      <a:pt x="28161" y="2801"/>
                      <a:pt x="30892" y="981"/>
                    </a:cubicBezTo>
                    <a:cubicBezTo>
                      <a:pt x="35296" y="-1954"/>
                      <a:pt x="41406" y="2581"/>
                      <a:pt x="46428" y="4251"/>
                    </a:cubicBezTo>
                  </a:path>
                </a:pathLst>
              </a:custGeom>
              <a:noFill/>
              <a:ln w="152400" cap="flat" cmpd="sng">
                <a:solidFill>
                  <a:srgbClr val="FCE5C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4" name="Google Shape;1084;p68"/>
            <p:cNvGrpSpPr/>
            <p:nvPr/>
          </p:nvGrpSpPr>
          <p:grpSpPr>
            <a:xfrm rot="-3394098">
              <a:off x="10760522" y="5120099"/>
              <a:ext cx="130282" cy="142388"/>
              <a:chOff x="405094" y="1894375"/>
              <a:chExt cx="218369" cy="238660"/>
            </a:xfrm>
          </p:grpSpPr>
          <p:grpSp>
            <p:nvGrpSpPr>
              <p:cNvPr id="1085" name="Google Shape;1085;p68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1086" name="Google Shape;1086;p68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7" name="Google Shape;1087;p68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88" name="Google Shape;1088;p68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9" name="Google Shape;1089;p68"/>
            <p:cNvGrpSpPr/>
            <p:nvPr/>
          </p:nvGrpSpPr>
          <p:grpSpPr>
            <a:xfrm>
              <a:off x="10247773" y="5692651"/>
              <a:ext cx="130279" cy="142385"/>
              <a:chOff x="405094" y="1894375"/>
              <a:chExt cx="218369" cy="238660"/>
            </a:xfrm>
          </p:grpSpPr>
          <p:grpSp>
            <p:nvGrpSpPr>
              <p:cNvPr id="1090" name="Google Shape;1090;p68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1091" name="Google Shape;1091;p68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2" name="Google Shape;1092;p68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93" name="Google Shape;1093;p68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4" name="Google Shape;1094;p68"/>
            <p:cNvGrpSpPr/>
            <p:nvPr/>
          </p:nvGrpSpPr>
          <p:grpSpPr>
            <a:xfrm rot="4757228">
              <a:off x="10666839" y="5570719"/>
              <a:ext cx="130278" cy="142384"/>
              <a:chOff x="405094" y="1894375"/>
              <a:chExt cx="218369" cy="238660"/>
            </a:xfrm>
          </p:grpSpPr>
          <p:grpSp>
            <p:nvGrpSpPr>
              <p:cNvPr id="1095" name="Google Shape;1095;p68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1096" name="Google Shape;1096;p68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7" name="Google Shape;1097;p68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98" name="Google Shape;1098;p68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9" name="Google Shape;1099;p68"/>
            <p:cNvGrpSpPr/>
            <p:nvPr/>
          </p:nvGrpSpPr>
          <p:grpSpPr>
            <a:xfrm rot="1378294">
              <a:off x="10345758" y="5246251"/>
              <a:ext cx="130258" cy="142362"/>
              <a:chOff x="405094" y="1894375"/>
              <a:chExt cx="218369" cy="238660"/>
            </a:xfrm>
          </p:grpSpPr>
          <p:grpSp>
            <p:nvGrpSpPr>
              <p:cNvPr id="1100" name="Google Shape;1100;p68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1101" name="Google Shape;1101;p68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2" name="Google Shape;1102;p68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03" name="Google Shape;1103;p68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04" name="Google Shape;1104;p68"/>
          <p:cNvGrpSpPr/>
          <p:nvPr/>
        </p:nvGrpSpPr>
        <p:grpSpPr>
          <a:xfrm rot="-4885315">
            <a:off x="4191420" y="5583871"/>
            <a:ext cx="635272" cy="770724"/>
            <a:chOff x="10018846" y="4904038"/>
            <a:chExt cx="1061091" cy="1106156"/>
          </a:xfrm>
        </p:grpSpPr>
        <p:grpSp>
          <p:nvGrpSpPr>
            <p:cNvPr id="1105" name="Google Shape;1105;p68"/>
            <p:cNvGrpSpPr/>
            <p:nvPr/>
          </p:nvGrpSpPr>
          <p:grpSpPr>
            <a:xfrm>
              <a:off x="10018846" y="4904038"/>
              <a:ext cx="1061091" cy="1106156"/>
              <a:chOff x="2912850" y="1501675"/>
              <a:chExt cx="1778563" cy="1854100"/>
            </a:xfrm>
          </p:grpSpPr>
          <p:sp>
            <p:nvSpPr>
              <p:cNvPr id="1106" name="Google Shape;1106;p68"/>
              <p:cNvSpPr/>
              <p:nvPr/>
            </p:nvSpPr>
            <p:spPr>
              <a:xfrm>
                <a:off x="2912850" y="1577375"/>
                <a:ext cx="1778400" cy="1778400"/>
              </a:xfrm>
              <a:prstGeom prst="ellipse">
                <a:avLst/>
              </a:pr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68"/>
              <p:cNvSpPr/>
              <p:nvPr/>
            </p:nvSpPr>
            <p:spPr>
              <a:xfrm>
                <a:off x="2963975" y="1501675"/>
                <a:ext cx="1727438" cy="1778332"/>
              </a:xfrm>
              <a:custGeom>
                <a:avLst/>
                <a:gdLst/>
                <a:ahLst/>
                <a:cxnLst/>
                <a:rect l="l" t="t" r="r" b="b"/>
                <a:pathLst>
                  <a:path w="74870" h="75385" extrusionOk="0">
                    <a:moveTo>
                      <a:pt x="39478" y="3843"/>
                    </a:moveTo>
                    <a:cubicBezTo>
                      <a:pt x="42955" y="3147"/>
                      <a:pt x="47157" y="2284"/>
                      <a:pt x="50107" y="4251"/>
                    </a:cubicBezTo>
                    <a:cubicBezTo>
                      <a:pt x="52594" y="5909"/>
                      <a:pt x="53339" y="10068"/>
                      <a:pt x="56239" y="10793"/>
                    </a:cubicBezTo>
                    <a:cubicBezTo>
                      <a:pt x="60978" y="11978"/>
                      <a:pt x="67548" y="12146"/>
                      <a:pt x="69730" y="16516"/>
                    </a:cubicBezTo>
                    <a:cubicBezTo>
                      <a:pt x="70961" y="18982"/>
                      <a:pt x="67835" y="22019"/>
                      <a:pt x="68504" y="24693"/>
                    </a:cubicBezTo>
                    <a:cubicBezTo>
                      <a:pt x="69886" y="30217"/>
                      <a:pt x="75570" y="35020"/>
                      <a:pt x="74636" y="40637"/>
                    </a:cubicBezTo>
                    <a:cubicBezTo>
                      <a:pt x="74114" y="43775"/>
                      <a:pt x="68867" y="44501"/>
                      <a:pt x="68095" y="47587"/>
                    </a:cubicBezTo>
                    <a:cubicBezTo>
                      <a:pt x="66970" y="52084"/>
                      <a:pt x="68593" y="56941"/>
                      <a:pt x="67686" y="61487"/>
                    </a:cubicBezTo>
                    <a:cubicBezTo>
                      <a:pt x="66374" y="68061"/>
                      <a:pt x="55923" y="67993"/>
                      <a:pt x="49698" y="70481"/>
                    </a:cubicBezTo>
                    <a:cubicBezTo>
                      <a:pt x="43096" y="73120"/>
                      <a:pt x="35820" y="76373"/>
                      <a:pt x="28848" y="74978"/>
                    </a:cubicBezTo>
                    <a:cubicBezTo>
                      <a:pt x="25680" y="74344"/>
                      <a:pt x="23450" y="71012"/>
                      <a:pt x="20263" y="70481"/>
                    </a:cubicBezTo>
                    <a:cubicBezTo>
                      <a:pt x="17306" y="69988"/>
                      <a:pt x="13763" y="72145"/>
                      <a:pt x="11269" y="70481"/>
                    </a:cubicBezTo>
                    <a:cubicBezTo>
                      <a:pt x="8752" y="68802"/>
                      <a:pt x="10775" y="64423"/>
                      <a:pt x="10042" y="61487"/>
                    </a:cubicBezTo>
                    <a:cubicBezTo>
                      <a:pt x="9328" y="58627"/>
                      <a:pt x="4200" y="59109"/>
                      <a:pt x="2684" y="56581"/>
                    </a:cubicBezTo>
                    <a:cubicBezTo>
                      <a:pt x="-382" y="51469"/>
                      <a:pt x="4071" y="44656"/>
                      <a:pt x="5954" y="39001"/>
                    </a:cubicBezTo>
                    <a:cubicBezTo>
                      <a:pt x="6575" y="37136"/>
                      <a:pt x="4074" y="35485"/>
                      <a:pt x="2684" y="34095"/>
                    </a:cubicBezTo>
                    <a:cubicBezTo>
                      <a:pt x="-213" y="31198"/>
                      <a:pt x="-1031" y="24728"/>
                      <a:pt x="1866" y="21831"/>
                    </a:cubicBezTo>
                    <a:cubicBezTo>
                      <a:pt x="3759" y="19938"/>
                      <a:pt x="7741" y="21680"/>
                      <a:pt x="9634" y="19787"/>
                    </a:cubicBezTo>
                    <a:cubicBezTo>
                      <a:pt x="13018" y="16403"/>
                      <a:pt x="11883" y="10276"/>
                      <a:pt x="14539" y="6296"/>
                    </a:cubicBezTo>
                    <a:cubicBezTo>
                      <a:pt x="16219" y="3779"/>
                      <a:pt x="20598" y="8256"/>
                      <a:pt x="23534" y="7522"/>
                    </a:cubicBezTo>
                    <a:cubicBezTo>
                      <a:pt x="26718" y="6726"/>
                      <a:pt x="28161" y="2801"/>
                      <a:pt x="30892" y="981"/>
                    </a:cubicBezTo>
                    <a:cubicBezTo>
                      <a:pt x="35296" y="-1954"/>
                      <a:pt x="41406" y="2581"/>
                      <a:pt x="46428" y="4251"/>
                    </a:cubicBezTo>
                  </a:path>
                </a:pathLst>
              </a:custGeom>
              <a:noFill/>
              <a:ln w="152400" cap="flat" cmpd="sng">
                <a:solidFill>
                  <a:srgbClr val="FCE5C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8" name="Google Shape;1108;p68"/>
            <p:cNvGrpSpPr/>
            <p:nvPr/>
          </p:nvGrpSpPr>
          <p:grpSpPr>
            <a:xfrm rot="-3394098">
              <a:off x="10760522" y="5120099"/>
              <a:ext cx="130282" cy="142388"/>
              <a:chOff x="405094" y="1894375"/>
              <a:chExt cx="218369" cy="238660"/>
            </a:xfrm>
          </p:grpSpPr>
          <p:grpSp>
            <p:nvGrpSpPr>
              <p:cNvPr id="1109" name="Google Shape;1109;p68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1110" name="Google Shape;1110;p68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1" name="Google Shape;1111;p68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12" name="Google Shape;1112;p68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3" name="Google Shape;1113;p68"/>
            <p:cNvGrpSpPr/>
            <p:nvPr/>
          </p:nvGrpSpPr>
          <p:grpSpPr>
            <a:xfrm>
              <a:off x="10247773" y="5692651"/>
              <a:ext cx="130279" cy="142385"/>
              <a:chOff x="405094" y="1894375"/>
              <a:chExt cx="218369" cy="238660"/>
            </a:xfrm>
          </p:grpSpPr>
          <p:grpSp>
            <p:nvGrpSpPr>
              <p:cNvPr id="1114" name="Google Shape;1114;p68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1115" name="Google Shape;1115;p68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6" name="Google Shape;1116;p68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17" name="Google Shape;1117;p68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8" name="Google Shape;1118;p68"/>
            <p:cNvGrpSpPr/>
            <p:nvPr/>
          </p:nvGrpSpPr>
          <p:grpSpPr>
            <a:xfrm rot="4757228">
              <a:off x="10666839" y="5570719"/>
              <a:ext cx="130278" cy="142384"/>
              <a:chOff x="405094" y="1894375"/>
              <a:chExt cx="218369" cy="238660"/>
            </a:xfrm>
          </p:grpSpPr>
          <p:grpSp>
            <p:nvGrpSpPr>
              <p:cNvPr id="1119" name="Google Shape;1119;p68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1120" name="Google Shape;1120;p68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1" name="Google Shape;1121;p68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22" name="Google Shape;1122;p68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3" name="Google Shape;1123;p68"/>
            <p:cNvGrpSpPr/>
            <p:nvPr/>
          </p:nvGrpSpPr>
          <p:grpSpPr>
            <a:xfrm rot="1378294">
              <a:off x="10345758" y="5246251"/>
              <a:ext cx="130258" cy="142362"/>
              <a:chOff x="405094" y="1894375"/>
              <a:chExt cx="218369" cy="238660"/>
            </a:xfrm>
          </p:grpSpPr>
          <p:grpSp>
            <p:nvGrpSpPr>
              <p:cNvPr id="1124" name="Google Shape;1124;p68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1125" name="Google Shape;1125;p68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6" name="Google Shape;1126;p68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27" name="Google Shape;1127;p68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28" name="Google Shape;1128;p68"/>
          <p:cNvGrpSpPr/>
          <p:nvPr/>
        </p:nvGrpSpPr>
        <p:grpSpPr>
          <a:xfrm rot="2818046">
            <a:off x="5678603" y="4896331"/>
            <a:ext cx="631603" cy="774511"/>
            <a:chOff x="10018846" y="4904038"/>
            <a:chExt cx="1061091" cy="1106156"/>
          </a:xfrm>
        </p:grpSpPr>
        <p:grpSp>
          <p:nvGrpSpPr>
            <p:cNvPr id="1129" name="Google Shape;1129;p68"/>
            <p:cNvGrpSpPr/>
            <p:nvPr/>
          </p:nvGrpSpPr>
          <p:grpSpPr>
            <a:xfrm>
              <a:off x="10018846" y="4904038"/>
              <a:ext cx="1061091" cy="1106156"/>
              <a:chOff x="2912850" y="1501675"/>
              <a:chExt cx="1778563" cy="1854100"/>
            </a:xfrm>
          </p:grpSpPr>
          <p:sp>
            <p:nvSpPr>
              <p:cNvPr id="1130" name="Google Shape;1130;p68"/>
              <p:cNvSpPr/>
              <p:nvPr/>
            </p:nvSpPr>
            <p:spPr>
              <a:xfrm>
                <a:off x="2912850" y="1577375"/>
                <a:ext cx="1778400" cy="1778400"/>
              </a:xfrm>
              <a:prstGeom prst="ellipse">
                <a:avLst/>
              </a:pr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68"/>
              <p:cNvSpPr/>
              <p:nvPr/>
            </p:nvSpPr>
            <p:spPr>
              <a:xfrm>
                <a:off x="2963975" y="1501675"/>
                <a:ext cx="1727438" cy="1778332"/>
              </a:xfrm>
              <a:custGeom>
                <a:avLst/>
                <a:gdLst/>
                <a:ahLst/>
                <a:cxnLst/>
                <a:rect l="l" t="t" r="r" b="b"/>
                <a:pathLst>
                  <a:path w="74870" h="75385" extrusionOk="0">
                    <a:moveTo>
                      <a:pt x="39478" y="3843"/>
                    </a:moveTo>
                    <a:cubicBezTo>
                      <a:pt x="42955" y="3147"/>
                      <a:pt x="47157" y="2284"/>
                      <a:pt x="50107" y="4251"/>
                    </a:cubicBezTo>
                    <a:cubicBezTo>
                      <a:pt x="52594" y="5909"/>
                      <a:pt x="53339" y="10068"/>
                      <a:pt x="56239" y="10793"/>
                    </a:cubicBezTo>
                    <a:cubicBezTo>
                      <a:pt x="60978" y="11978"/>
                      <a:pt x="67548" y="12146"/>
                      <a:pt x="69730" y="16516"/>
                    </a:cubicBezTo>
                    <a:cubicBezTo>
                      <a:pt x="70961" y="18982"/>
                      <a:pt x="67835" y="22019"/>
                      <a:pt x="68504" y="24693"/>
                    </a:cubicBezTo>
                    <a:cubicBezTo>
                      <a:pt x="69886" y="30217"/>
                      <a:pt x="75570" y="35020"/>
                      <a:pt x="74636" y="40637"/>
                    </a:cubicBezTo>
                    <a:cubicBezTo>
                      <a:pt x="74114" y="43775"/>
                      <a:pt x="68867" y="44501"/>
                      <a:pt x="68095" y="47587"/>
                    </a:cubicBezTo>
                    <a:cubicBezTo>
                      <a:pt x="66970" y="52084"/>
                      <a:pt x="68593" y="56941"/>
                      <a:pt x="67686" y="61487"/>
                    </a:cubicBezTo>
                    <a:cubicBezTo>
                      <a:pt x="66374" y="68061"/>
                      <a:pt x="55923" y="67993"/>
                      <a:pt x="49698" y="70481"/>
                    </a:cubicBezTo>
                    <a:cubicBezTo>
                      <a:pt x="43096" y="73120"/>
                      <a:pt x="35820" y="76373"/>
                      <a:pt x="28848" y="74978"/>
                    </a:cubicBezTo>
                    <a:cubicBezTo>
                      <a:pt x="25680" y="74344"/>
                      <a:pt x="23450" y="71012"/>
                      <a:pt x="20263" y="70481"/>
                    </a:cubicBezTo>
                    <a:cubicBezTo>
                      <a:pt x="17306" y="69988"/>
                      <a:pt x="13763" y="72145"/>
                      <a:pt x="11269" y="70481"/>
                    </a:cubicBezTo>
                    <a:cubicBezTo>
                      <a:pt x="8752" y="68802"/>
                      <a:pt x="10775" y="64423"/>
                      <a:pt x="10042" y="61487"/>
                    </a:cubicBezTo>
                    <a:cubicBezTo>
                      <a:pt x="9328" y="58627"/>
                      <a:pt x="4200" y="59109"/>
                      <a:pt x="2684" y="56581"/>
                    </a:cubicBezTo>
                    <a:cubicBezTo>
                      <a:pt x="-382" y="51469"/>
                      <a:pt x="4071" y="44656"/>
                      <a:pt x="5954" y="39001"/>
                    </a:cubicBezTo>
                    <a:cubicBezTo>
                      <a:pt x="6575" y="37136"/>
                      <a:pt x="4074" y="35485"/>
                      <a:pt x="2684" y="34095"/>
                    </a:cubicBezTo>
                    <a:cubicBezTo>
                      <a:pt x="-213" y="31198"/>
                      <a:pt x="-1031" y="24728"/>
                      <a:pt x="1866" y="21831"/>
                    </a:cubicBezTo>
                    <a:cubicBezTo>
                      <a:pt x="3759" y="19938"/>
                      <a:pt x="7741" y="21680"/>
                      <a:pt x="9634" y="19787"/>
                    </a:cubicBezTo>
                    <a:cubicBezTo>
                      <a:pt x="13018" y="16403"/>
                      <a:pt x="11883" y="10276"/>
                      <a:pt x="14539" y="6296"/>
                    </a:cubicBezTo>
                    <a:cubicBezTo>
                      <a:pt x="16219" y="3779"/>
                      <a:pt x="20598" y="8256"/>
                      <a:pt x="23534" y="7522"/>
                    </a:cubicBezTo>
                    <a:cubicBezTo>
                      <a:pt x="26718" y="6726"/>
                      <a:pt x="28161" y="2801"/>
                      <a:pt x="30892" y="981"/>
                    </a:cubicBezTo>
                    <a:cubicBezTo>
                      <a:pt x="35296" y="-1954"/>
                      <a:pt x="41406" y="2581"/>
                      <a:pt x="46428" y="4251"/>
                    </a:cubicBezTo>
                  </a:path>
                </a:pathLst>
              </a:custGeom>
              <a:noFill/>
              <a:ln w="152400" cap="flat" cmpd="sng">
                <a:solidFill>
                  <a:srgbClr val="FCE5C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2" name="Google Shape;1132;p68"/>
            <p:cNvGrpSpPr/>
            <p:nvPr/>
          </p:nvGrpSpPr>
          <p:grpSpPr>
            <a:xfrm rot="-3394098">
              <a:off x="10760522" y="5120099"/>
              <a:ext cx="130282" cy="142388"/>
              <a:chOff x="405094" y="1894375"/>
              <a:chExt cx="218369" cy="238660"/>
            </a:xfrm>
          </p:grpSpPr>
          <p:grpSp>
            <p:nvGrpSpPr>
              <p:cNvPr id="1133" name="Google Shape;1133;p68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1134" name="Google Shape;1134;p68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5" name="Google Shape;1135;p68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36" name="Google Shape;1136;p68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7" name="Google Shape;1137;p68"/>
            <p:cNvGrpSpPr/>
            <p:nvPr/>
          </p:nvGrpSpPr>
          <p:grpSpPr>
            <a:xfrm>
              <a:off x="10247773" y="5692651"/>
              <a:ext cx="130279" cy="142385"/>
              <a:chOff x="405094" y="1894375"/>
              <a:chExt cx="218369" cy="238660"/>
            </a:xfrm>
          </p:grpSpPr>
          <p:grpSp>
            <p:nvGrpSpPr>
              <p:cNvPr id="1138" name="Google Shape;1138;p68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1139" name="Google Shape;1139;p68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0" name="Google Shape;1140;p68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41" name="Google Shape;1141;p68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2" name="Google Shape;1142;p68"/>
            <p:cNvGrpSpPr/>
            <p:nvPr/>
          </p:nvGrpSpPr>
          <p:grpSpPr>
            <a:xfrm rot="4757228">
              <a:off x="10666839" y="5570719"/>
              <a:ext cx="130278" cy="142384"/>
              <a:chOff x="405094" y="1894375"/>
              <a:chExt cx="218369" cy="238660"/>
            </a:xfrm>
          </p:grpSpPr>
          <p:grpSp>
            <p:nvGrpSpPr>
              <p:cNvPr id="1143" name="Google Shape;1143;p68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1144" name="Google Shape;1144;p68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5" name="Google Shape;1145;p68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46" name="Google Shape;1146;p68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7" name="Google Shape;1147;p68"/>
            <p:cNvGrpSpPr/>
            <p:nvPr/>
          </p:nvGrpSpPr>
          <p:grpSpPr>
            <a:xfrm rot="1378294">
              <a:off x="10345758" y="5246251"/>
              <a:ext cx="130258" cy="142362"/>
              <a:chOff x="405094" y="1894375"/>
              <a:chExt cx="218369" cy="238660"/>
            </a:xfrm>
          </p:grpSpPr>
          <p:grpSp>
            <p:nvGrpSpPr>
              <p:cNvPr id="1148" name="Google Shape;1148;p68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1149" name="Google Shape;1149;p68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0" name="Google Shape;1150;p68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51" name="Google Shape;1151;p68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52" name="Google Shape;1152;p68"/>
          <p:cNvGrpSpPr/>
          <p:nvPr/>
        </p:nvGrpSpPr>
        <p:grpSpPr>
          <a:xfrm rot="-4068954">
            <a:off x="7545232" y="3825282"/>
            <a:ext cx="634265" cy="772459"/>
            <a:chOff x="10018846" y="4904038"/>
            <a:chExt cx="1061091" cy="1106156"/>
          </a:xfrm>
        </p:grpSpPr>
        <p:grpSp>
          <p:nvGrpSpPr>
            <p:cNvPr id="1153" name="Google Shape;1153;p68"/>
            <p:cNvGrpSpPr/>
            <p:nvPr/>
          </p:nvGrpSpPr>
          <p:grpSpPr>
            <a:xfrm>
              <a:off x="10018846" y="4904038"/>
              <a:ext cx="1061091" cy="1106156"/>
              <a:chOff x="2912850" y="1501675"/>
              <a:chExt cx="1778563" cy="1854100"/>
            </a:xfrm>
          </p:grpSpPr>
          <p:sp>
            <p:nvSpPr>
              <p:cNvPr id="1154" name="Google Shape;1154;p68"/>
              <p:cNvSpPr/>
              <p:nvPr/>
            </p:nvSpPr>
            <p:spPr>
              <a:xfrm>
                <a:off x="2912850" y="1577375"/>
                <a:ext cx="1778400" cy="1778400"/>
              </a:xfrm>
              <a:prstGeom prst="ellipse">
                <a:avLst/>
              </a:pr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68"/>
              <p:cNvSpPr/>
              <p:nvPr/>
            </p:nvSpPr>
            <p:spPr>
              <a:xfrm>
                <a:off x="2963975" y="1501675"/>
                <a:ext cx="1727438" cy="1778332"/>
              </a:xfrm>
              <a:custGeom>
                <a:avLst/>
                <a:gdLst/>
                <a:ahLst/>
                <a:cxnLst/>
                <a:rect l="l" t="t" r="r" b="b"/>
                <a:pathLst>
                  <a:path w="74870" h="75385" extrusionOk="0">
                    <a:moveTo>
                      <a:pt x="39478" y="3843"/>
                    </a:moveTo>
                    <a:cubicBezTo>
                      <a:pt x="42955" y="3147"/>
                      <a:pt x="47157" y="2284"/>
                      <a:pt x="50107" y="4251"/>
                    </a:cubicBezTo>
                    <a:cubicBezTo>
                      <a:pt x="52594" y="5909"/>
                      <a:pt x="53339" y="10068"/>
                      <a:pt x="56239" y="10793"/>
                    </a:cubicBezTo>
                    <a:cubicBezTo>
                      <a:pt x="60978" y="11978"/>
                      <a:pt x="67548" y="12146"/>
                      <a:pt x="69730" y="16516"/>
                    </a:cubicBezTo>
                    <a:cubicBezTo>
                      <a:pt x="70961" y="18982"/>
                      <a:pt x="67835" y="22019"/>
                      <a:pt x="68504" y="24693"/>
                    </a:cubicBezTo>
                    <a:cubicBezTo>
                      <a:pt x="69886" y="30217"/>
                      <a:pt x="75570" y="35020"/>
                      <a:pt x="74636" y="40637"/>
                    </a:cubicBezTo>
                    <a:cubicBezTo>
                      <a:pt x="74114" y="43775"/>
                      <a:pt x="68867" y="44501"/>
                      <a:pt x="68095" y="47587"/>
                    </a:cubicBezTo>
                    <a:cubicBezTo>
                      <a:pt x="66970" y="52084"/>
                      <a:pt x="68593" y="56941"/>
                      <a:pt x="67686" y="61487"/>
                    </a:cubicBezTo>
                    <a:cubicBezTo>
                      <a:pt x="66374" y="68061"/>
                      <a:pt x="55923" y="67993"/>
                      <a:pt x="49698" y="70481"/>
                    </a:cubicBezTo>
                    <a:cubicBezTo>
                      <a:pt x="43096" y="73120"/>
                      <a:pt x="35820" y="76373"/>
                      <a:pt x="28848" y="74978"/>
                    </a:cubicBezTo>
                    <a:cubicBezTo>
                      <a:pt x="25680" y="74344"/>
                      <a:pt x="23450" y="71012"/>
                      <a:pt x="20263" y="70481"/>
                    </a:cubicBezTo>
                    <a:cubicBezTo>
                      <a:pt x="17306" y="69988"/>
                      <a:pt x="13763" y="72145"/>
                      <a:pt x="11269" y="70481"/>
                    </a:cubicBezTo>
                    <a:cubicBezTo>
                      <a:pt x="8752" y="68802"/>
                      <a:pt x="10775" y="64423"/>
                      <a:pt x="10042" y="61487"/>
                    </a:cubicBezTo>
                    <a:cubicBezTo>
                      <a:pt x="9328" y="58627"/>
                      <a:pt x="4200" y="59109"/>
                      <a:pt x="2684" y="56581"/>
                    </a:cubicBezTo>
                    <a:cubicBezTo>
                      <a:pt x="-382" y="51469"/>
                      <a:pt x="4071" y="44656"/>
                      <a:pt x="5954" y="39001"/>
                    </a:cubicBezTo>
                    <a:cubicBezTo>
                      <a:pt x="6575" y="37136"/>
                      <a:pt x="4074" y="35485"/>
                      <a:pt x="2684" y="34095"/>
                    </a:cubicBezTo>
                    <a:cubicBezTo>
                      <a:pt x="-213" y="31198"/>
                      <a:pt x="-1031" y="24728"/>
                      <a:pt x="1866" y="21831"/>
                    </a:cubicBezTo>
                    <a:cubicBezTo>
                      <a:pt x="3759" y="19938"/>
                      <a:pt x="7741" y="21680"/>
                      <a:pt x="9634" y="19787"/>
                    </a:cubicBezTo>
                    <a:cubicBezTo>
                      <a:pt x="13018" y="16403"/>
                      <a:pt x="11883" y="10276"/>
                      <a:pt x="14539" y="6296"/>
                    </a:cubicBezTo>
                    <a:cubicBezTo>
                      <a:pt x="16219" y="3779"/>
                      <a:pt x="20598" y="8256"/>
                      <a:pt x="23534" y="7522"/>
                    </a:cubicBezTo>
                    <a:cubicBezTo>
                      <a:pt x="26718" y="6726"/>
                      <a:pt x="28161" y="2801"/>
                      <a:pt x="30892" y="981"/>
                    </a:cubicBezTo>
                    <a:cubicBezTo>
                      <a:pt x="35296" y="-1954"/>
                      <a:pt x="41406" y="2581"/>
                      <a:pt x="46428" y="4251"/>
                    </a:cubicBezTo>
                  </a:path>
                </a:pathLst>
              </a:custGeom>
              <a:noFill/>
              <a:ln w="152400" cap="flat" cmpd="sng">
                <a:solidFill>
                  <a:srgbClr val="FCE5C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6" name="Google Shape;1156;p68"/>
            <p:cNvGrpSpPr/>
            <p:nvPr/>
          </p:nvGrpSpPr>
          <p:grpSpPr>
            <a:xfrm rot="-3394098">
              <a:off x="10760522" y="5120099"/>
              <a:ext cx="130282" cy="142388"/>
              <a:chOff x="405094" y="1894375"/>
              <a:chExt cx="218369" cy="238660"/>
            </a:xfrm>
          </p:grpSpPr>
          <p:grpSp>
            <p:nvGrpSpPr>
              <p:cNvPr id="1157" name="Google Shape;1157;p68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1158" name="Google Shape;1158;p68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9" name="Google Shape;1159;p68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60" name="Google Shape;1160;p68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1" name="Google Shape;1161;p68"/>
            <p:cNvGrpSpPr/>
            <p:nvPr/>
          </p:nvGrpSpPr>
          <p:grpSpPr>
            <a:xfrm>
              <a:off x="10247773" y="5692651"/>
              <a:ext cx="130279" cy="142385"/>
              <a:chOff x="405094" y="1894375"/>
              <a:chExt cx="218369" cy="238660"/>
            </a:xfrm>
          </p:grpSpPr>
          <p:grpSp>
            <p:nvGrpSpPr>
              <p:cNvPr id="1162" name="Google Shape;1162;p68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1163" name="Google Shape;1163;p68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4" name="Google Shape;1164;p68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65" name="Google Shape;1165;p68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6" name="Google Shape;1166;p68"/>
            <p:cNvGrpSpPr/>
            <p:nvPr/>
          </p:nvGrpSpPr>
          <p:grpSpPr>
            <a:xfrm rot="4757228">
              <a:off x="10666839" y="5570719"/>
              <a:ext cx="130278" cy="142384"/>
              <a:chOff x="405094" y="1894375"/>
              <a:chExt cx="218369" cy="238660"/>
            </a:xfrm>
          </p:grpSpPr>
          <p:grpSp>
            <p:nvGrpSpPr>
              <p:cNvPr id="1167" name="Google Shape;1167;p68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1168" name="Google Shape;1168;p68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9" name="Google Shape;1169;p68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70" name="Google Shape;1170;p68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1" name="Google Shape;1171;p68"/>
            <p:cNvGrpSpPr/>
            <p:nvPr/>
          </p:nvGrpSpPr>
          <p:grpSpPr>
            <a:xfrm rot="1378294">
              <a:off x="10345758" y="5246251"/>
              <a:ext cx="130258" cy="142362"/>
              <a:chOff x="405094" y="1894375"/>
              <a:chExt cx="218369" cy="238660"/>
            </a:xfrm>
          </p:grpSpPr>
          <p:grpSp>
            <p:nvGrpSpPr>
              <p:cNvPr id="1172" name="Google Shape;1172;p68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1173" name="Google Shape;1173;p68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4" name="Google Shape;1174;p68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75" name="Google Shape;1175;p68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76" name="Google Shape;1176;p68"/>
          <p:cNvGrpSpPr/>
          <p:nvPr/>
        </p:nvGrpSpPr>
        <p:grpSpPr>
          <a:xfrm rot="9959517">
            <a:off x="8904548" y="4353608"/>
            <a:ext cx="627734" cy="780275"/>
            <a:chOff x="10018846" y="4904038"/>
            <a:chExt cx="1061091" cy="1106156"/>
          </a:xfrm>
        </p:grpSpPr>
        <p:grpSp>
          <p:nvGrpSpPr>
            <p:cNvPr id="1177" name="Google Shape;1177;p68"/>
            <p:cNvGrpSpPr/>
            <p:nvPr/>
          </p:nvGrpSpPr>
          <p:grpSpPr>
            <a:xfrm>
              <a:off x="10018846" y="4904038"/>
              <a:ext cx="1061091" cy="1106156"/>
              <a:chOff x="2912850" y="1501675"/>
              <a:chExt cx="1778563" cy="1854100"/>
            </a:xfrm>
          </p:grpSpPr>
          <p:sp>
            <p:nvSpPr>
              <p:cNvPr id="1178" name="Google Shape;1178;p68"/>
              <p:cNvSpPr/>
              <p:nvPr/>
            </p:nvSpPr>
            <p:spPr>
              <a:xfrm>
                <a:off x="2912850" y="1577375"/>
                <a:ext cx="1778400" cy="1778400"/>
              </a:xfrm>
              <a:prstGeom prst="ellipse">
                <a:avLst/>
              </a:pr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9" name="Google Shape;1179;p68"/>
              <p:cNvSpPr/>
              <p:nvPr/>
            </p:nvSpPr>
            <p:spPr>
              <a:xfrm>
                <a:off x="2963975" y="1501675"/>
                <a:ext cx="1727438" cy="1778332"/>
              </a:xfrm>
              <a:custGeom>
                <a:avLst/>
                <a:gdLst/>
                <a:ahLst/>
                <a:cxnLst/>
                <a:rect l="l" t="t" r="r" b="b"/>
                <a:pathLst>
                  <a:path w="74870" h="75385" extrusionOk="0">
                    <a:moveTo>
                      <a:pt x="39478" y="3843"/>
                    </a:moveTo>
                    <a:cubicBezTo>
                      <a:pt x="42955" y="3147"/>
                      <a:pt x="47157" y="2284"/>
                      <a:pt x="50107" y="4251"/>
                    </a:cubicBezTo>
                    <a:cubicBezTo>
                      <a:pt x="52594" y="5909"/>
                      <a:pt x="53339" y="10068"/>
                      <a:pt x="56239" y="10793"/>
                    </a:cubicBezTo>
                    <a:cubicBezTo>
                      <a:pt x="60978" y="11978"/>
                      <a:pt x="67548" y="12146"/>
                      <a:pt x="69730" y="16516"/>
                    </a:cubicBezTo>
                    <a:cubicBezTo>
                      <a:pt x="70961" y="18982"/>
                      <a:pt x="67835" y="22019"/>
                      <a:pt x="68504" y="24693"/>
                    </a:cubicBezTo>
                    <a:cubicBezTo>
                      <a:pt x="69886" y="30217"/>
                      <a:pt x="75570" y="35020"/>
                      <a:pt x="74636" y="40637"/>
                    </a:cubicBezTo>
                    <a:cubicBezTo>
                      <a:pt x="74114" y="43775"/>
                      <a:pt x="68867" y="44501"/>
                      <a:pt x="68095" y="47587"/>
                    </a:cubicBezTo>
                    <a:cubicBezTo>
                      <a:pt x="66970" y="52084"/>
                      <a:pt x="68593" y="56941"/>
                      <a:pt x="67686" y="61487"/>
                    </a:cubicBezTo>
                    <a:cubicBezTo>
                      <a:pt x="66374" y="68061"/>
                      <a:pt x="55923" y="67993"/>
                      <a:pt x="49698" y="70481"/>
                    </a:cubicBezTo>
                    <a:cubicBezTo>
                      <a:pt x="43096" y="73120"/>
                      <a:pt x="35820" y="76373"/>
                      <a:pt x="28848" y="74978"/>
                    </a:cubicBezTo>
                    <a:cubicBezTo>
                      <a:pt x="25680" y="74344"/>
                      <a:pt x="23450" y="71012"/>
                      <a:pt x="20263" y="70481"/>
                    </a:cubicBezTo>
                    <a:cubicBezTo>
                      <a:pt x="17306" y="69988"/>
                      <a:pt x="13763" y="72145"/>
                      <a:pt x="11269" y="70481"/>
                    </a:cubicBezTo>
                    <a:cubicBezTo>
                      <a:pt x="8752" y="68802"/>
                      <a:pt x="10775" y="64423"/>
                      <a:pt x="10042" y="61487"/>
                    </a:cubicBezTo>
                    <a:cubicBezTo>
                      <a:pt x="9328" y="58627"/>
                      <a:pt x="4200" y="59109"/>
                      <a:pt x="2684" y="56581"/>
                    </a:cubicBezTo>
                    <a:cubicBezTo>
                      <a:pt x="-382" y="51469"/>
                      <a:pt x="4071" y="44656"/>
                      <a:pt x="5954" y="39001"/>
                    </a:cubicBezTo>
                    <a:cubicBezTo>
                      <a:pt x="6575" y="37136"/>
                      <a:pt x="4074" y="35485"/>
                      <a:pt x="2684" y="34095"/>
                    </a:cubicBezTo>
                    <a:cubicBezTo>
                      <a:pt x="-213" y="31198"/>
                      <a:pt x="-1031" y="24728"/>
                      <a:pt x="1866" y="21831"/>
                    </a:cubicBezTo>
                    <a:cubicBezTo>
                      <a:pt x="3759" y="19938"/>
                      <a:pt x="7741" y="21680"/>
                      <a:pt x="9634" y="19787"/>
                    </a:cubicBezTo>
                    <a:cubicBezTo>
                      <a:pt x="13018" y="16403"/>
                      <a:pt x="11883" y="10276"/>
                      <a:pt x="14539" y="6296"/>
                    </a:cubicBezTo>
                    <a:cubicBezTo>
                      <a:pt x="16219" y="3779"/>
                      <a:pt x="20598" y="8256"/>
                      <a:pt x="23534" y="7522"/>
                    </a:cubicBezTo>
                    <a:cubicBezTo>
                      <a:pt x="26718" y="6726"/>
                      <a:pt x="28161" y="2801"/>
                      <a:pt x="30892" y="981"/>
                    </a:cubicBezTo>
                    <a:cubicBezTo>
                      <a:pt x="35296" y="-1954"/>
                      <a:pt x="41406" y="2581"/>
                      <a:pt x="46428" y="4251"/>
                    </a:cubicBezTo>
                  </a:path>
                </a:pathLst>
              </a:custGeom>
              <a:noFill/>
              <a:ln w="152400" cap="flat" cmpd="sng">
                <a:solidFill>
                  <a:srgbClr val="FCE5C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0" name="Google Shape;1180;p68"/>
            <p:cNvGrpSpPr/>
            <p:nvPr/>
          </p:nvGrpSpPr>
          <p:grpSpPr>
            <a:xfrm rot="-3394098">
              <a:off x="10760522" y="5120099"/>
              <a:ext cx="130282" cy="142388"/>
              <a:chOff x="405094" y="1894375"/>
              <a:chExt cx="218369" cy="238660"/>
            </a:xfrm>
          </p:grpSpPr>
          <p:grpSp>
            <p:nvGrpSpPr>
              <p:cNvPr id="1181" name="Google Shape;1181;p68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1182" name="Google Shape;1182;p68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3" name="Google Shape;1183;p68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84" name="Google Shape;1184;p68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5" name="Google Shape;1185;p68"/>
            <p:cNvGrpSpPr/>
            <p:nvPr/>
          </p:nvGrpSpPr>
          <p:grpSpPr>
            <a:xfrm>
              <a:off x="10247773" y="5692651"/>
              <a:ext cx="130279" cy="142385"/>
              <a:chOff x="405094" y="1894375"/>
              <a:chExt cx="218369" cy="238660"/>
            </a:xfrm>
          </p:grpSpPr>
          <p:grpSp>
            <p:nvGrpSpPr>
              <p:cNvPr id="1186" name="Google Shape;1186;p68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1187" name="Google Shape;1187;p68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8" name="Google Shape;1188;p68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89" name="Google Shape;1189;p68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0" name="Google Shape;1190;p68"/>
            <p:cNvGrpSpPr/>
            <p:nvPr/>
          </p:nvGrpSpPr>
          <p:grpSpPr>
            <a:xfrm rot="4757228">
              <a:off x="10666839" y="5570719"/>
              <a:ext cx="130278" cy="142384"/>
              <a:chOff x="405094" y="1894375"/>
              <a:chExt cx="218369" cy="238660"/>
            </a:xfrm>
          </p:grpSpPr>
          <p:grpSp>
            <p:nvGrpSpPr>
              <p:cNvPr id="1191" name="Google Shape;1191;p68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1192" name="Google Shape;1192;p68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3" name="Google Shape;1193;p68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94" name="Google Shape;1194;p68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68"/>
            <p:cNvGrpSpPr/>
            <p:nvPr/>
          </p:nvGrpSpPr>
          <p:grpSpPr>
            <a:xfrm rot="1378294">
              <a:off x="10345758" y="5246251"/>
              <a:ext cx="130258" cy="142362"/>
              <a:chOff x="405094" y="1894375"/>
              <a:chExt cx="218369" cy="238660"/>
            </a:xfrm>
          </p:grpSpPr>
          <p:grpSp>
            <p:nvGrpSpPr>
              <p:cNvPr id="1196" name="Google Shape;1196;p68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1197" name="Google Shape;1197;p68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8" name="Google Shape;1198;p68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99" name="Google Shape;1199;p68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0" name="Google Shape;1200;p68"/>
          <p:cNvGrpSpPr/>
          <p:nvPr/>
        </p:nvGrpSpPr>
        <p:grpSpPr>
          <a:xfrm>
            <a:off x="7512924" y="5683426"/>
            <a:ext cx="664773" cy="805060"/>
            <a:chOff x="10018846" y="4904038"/>
            <a:chExt cx="1061091" cy="1106156"/>
          </a:xfrm>
        </p:grpSpPr>
        <p:grpSp>
          <p:nvGrpSpPr>
            <p:cNvPr id="1201" name="Google Shape;1201;p68"/>
            <p:cNvGrpSpPr/>
            <p:nvPr/>
          </p:nvGrpSpPr>
          <p:grpSpPr>
            <a:xfrm>
              <a:off x="10018846" y="4904038"/>
              <a:ext cx="1061091" cy="1106156"/>
              <a:chOff x="2912850" y="1501675"/>
              <a:chExt cx="1778563" cy="1854100"/>
            </a:xfrm>
          </p:grpSpPr>
          <p:sp>
            <p:nvSpPr>
              <p:cNvPr id="1202" name="Google Shape;1202;p68"/>
              <p:cNvSpPr/>
              <p:nvPr/>
            </p:nvSpPr>
            <p:spPr>
              <a:xfrm>
                <a:off x="2912850" y="1577375"/>
                <a:ext cx="1778400" cy="1778400"/>
              </a:xfrm>
              <a:prstGeom prst="ellipse">
                <a:avLst/>
              </a:pr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68"/>
              <p:cNvSpPr/>
              <p:nvPr/>
            </p:nvSpPr>
            <p:spPr>
              <a:xfrm>
                <a:off x="2963975" y="1501675"/>
                <a:ext cx="1727438" cy="1778332"/>
              </a:xfrm>
              <a:custGeom>
                <a:avLst/>
                <a:gdLst/>
                <a:ahLst/>
                <a:cxnLst/>
                <a:rect l="l" t="t" r="r" b="b"/>
                <a:pathLst>
                  <a:path w="74870" h="75385" extrusionOk="0">
                    <a:moveTo>
                      <a:pt x="39478" y="3843"/>
                    </a:moveTo>
                    <a:cubicBezTo>
                      <a:pt x="42955" y="3147"/>
                      <a:pt x="47157" y="2284"/>
                      <a:pt x="50107" y="4251"/>
                    </a:cubicBezTo>
                    <a:cubicBezTo>
                      <a:pt x="52594" y="5909"/>
                      <a:pt x="53339" y="10068"/>
                      <a:pt x="56239" y="10793"/>
                    </a:cubicBezTo>
                    <a:cubicBezTo>
                      <a:pt x="60978" y="11978"/>
                      <a:pt x="67548" y="12146"/>
                      <a:pt x="69730" y="16516"/>
                    </a:cubicBezTo>
                    <a:cubicBezTo>
                      <a:pt x="70961" y="18982"/>
                      <a:pt x="67835" y="22019"/>
                      <a:pt x="68504" y="24693"/>
                    </a:cubicBezTo>
                    <a:cubicBezTo>
                      <a:pt x="69886" y="30217"/>
                      <a:pt x="75570" y="35020"/>
                      <a:pt x="74636" y="40637"/>
                    </a:cubicBezTo>
                    <a:cubicBezTo>
                      <a:pt x="74114" y="43775"/>
                      <a:pt x="68867" y="44501"/>
                      <a:pt x="68095" y="47587"/>
                    </a:cubicBezTo>
                    <a:cubicBezTo>
                      <a:pt x="66970" y="52084"/>
                      <a:pt x="68593" y="56941"/>
                      <a:pt x="67686" y="61487"/>
                    </a:cubicBezTo>
                    <a:cubicBezTo>
                      <a:pt x="66374" y="68061"/>
                      <a:pt x="55923" y="67993"/>
                      <a:pt x="49698" y="70481"/>
                    </a:cubicBezTo>
                    <a:cubicBezTo>
                      <a:pt x="43096" y="73120"/>
                      <a:pt x="35820" y="76373"/>
                      <a:pt x="28848" y="74978"/>
                    </a:cubicBezTo>
                    <a:cubicBezTo>
                      <a:pt x="25680" y="74344"/>
                      <a:pt x="23450" y="71012"/>
                      <a:pt x="20263" y="70481"/>
                    </a:cubicBezTo>
                    <a:cubicBezTo>
                      <a:pt x="17306" y="69988"/>
                      <a:pt x="13763" y="72145"/>
                      <a:pt x="11269" y="70481"/>
                    </a:cubicBezTo>
                    <a:cubicBezTo>
                      <a:pt x="8752" y="68802"/>
                      <a:pt x="10775" y="64423"/>
                      <a:pt x="10042" y="61487"/>
                    </a:cubicBezTo>
                    <a:cubicBezTo>
                      <a:pt x="9328" y="58627"/>
                      <a:pt x="4200" y="59109"/>
                      <a:pt x="2684" y="56581"/>
                    </a:cubicBezTo>
                    <a:cubicBezTo>
                      <a:pt x="-382" y="51469"/>
                      <a:pt x="4071" y="44656"/>
                      <a:pt x="5954" y="39001"/>
                    </a:cubicBezTo>
                    <a:cubicBezTo>
                      <a:pt x="6575" y="37136"/>
                      <a:pt x="4074" y="35485"/>
                      <a:pt x="2684" y="34095"/>
                    </a:cubicBezTo>
                    <a:cubicBezTo>
                      <a:pt x="-213" y="31198"/>
                      <a:pt x="-1031" y="24728"/>
                      <a:pt x="1866" y="21831"/>
                    </a:cubicBezTo>
                    <a:cubicBezTo>
                      <a:pt x="3759" y="19938"/>
                      <a:pt x="7741" y="21680"/>
                      <a:pt x="9634" y="19787"/>
                    </a:cubicBezTo>
                    <a:cubicBezTo>
                      <a:pt x="13018" y="16403"/>
                      <a:pt x="11883" y="10276"/>
                      <a:pt x="14539" y="6296"/>
                    </a:cubicBezTo>
                    <a:cubicBezTo>
                      <a:pt x="16219" y="3779"/>
                      <a:pt x="20598" y="8256"/>
                      <a:pt x="23534" y="7522"/>
                    </a:cubicBezTo>
                    <a:cubicBezTo>
                      <a:pt x="26718" y="6726"/>
                      <a:pt x="28161" y="2801"/>
                      <a:pt x="30892" y="981"/>
                    </a:cubicBezTo>
                    <a:cubicBezTo>
                      <a:pt x="35296" y="-1954"/>
                      <a:pt x="41406" y="2581"/>
                      <a:pt x="46428" y="4251"/>
                    </a:cubicBezTo>
                  </a:path>
                </a:pathLst>
              </a:custGeom>
              <a:noFill/>
              <a:ln w="152400" cap="flat" cmpd="sng">
                <a:solidFill>
                  <a:srgbClr val="FCE5C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68"/>
            <p:cNvGrpSpPr/>
            <p:nvPr/>
          </p:nvGrpSpPr>
          <p:grpSpPr>
            <a:xfrm rot="-3394098">
              <a:off x="10760522" y="5120099"/>
              <a:ext cx="130282" cy="142388"/>
              <a:chOff x="405094" y="1894375"/>
              <a:chExt cx="218369" cy="238660"/>
            </a:xfrm>
          </p:grpSpPr>
          <p:grpSp>
            <p:nvGrpSpPr>
              <p:cNvPr id="1205" name="Google Shape;1205;p68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1206" name="Google Shape;1206;p68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7" name="Google Shape;1207;p68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08" name="Google Shape;1208;p68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9" name="Google Shape;1209;p68"/>
            <p:cNvGrpSpPr/>
            <p:nvPr/>
          </p:nvGrpSpPr>
          <p:grpSpPr>
            <a:xfrm>
              <a:off x="10247773" y="5692651"/>
              <a:ext cx="130279" cy="142385"/>
              <a:chOff x="405094" y="1894375"/>
              <a:chExt cx="218369" cy="238660"/>
            </a:xfrm>
          </p:grpSpPr>
          <p:grpSp>
            <p:nvGrpSpPr>
              <p:cNvPr id="1210" name="Google Shape;1210;p68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1211" name="Google Shape;1211;p68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2" name="Google Shape;1212;p68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13" name="Google Shape;1213;p68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4" name="Google Shape;1214;p68"/>
            <p:cNvGrpSpPr/>
            <p:nvPr/>
          </p:nvGrpSpPr>
          <p:grpSpPr>
            <a:xfrm rot="4757228">
              <a:off x="10666839" y="5570719"/>
              <a:ext cx="130278" cy="142384"/>
              <a:chOff x="405094" y="1894375"/>
              <a:chExt cx="218369" cy="238660"/>
            </a:xfrm>
          </p:grpSpPr>
          <p:grpSp>
            <p:nvGrpSpPr>
              <p:cNvPr id="1215" name="Google Shape;1215;p68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1216" name="Google Shape;1216;p68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7" name="Google Shape;1217;p68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18" name="Google Shape;1218;p68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9" name="Google Shape;1219;p68"/>
            <p:cNvGrpSpPr/>
            <p:nvPr/>
          </p:nvGrpSpPr>
          <p:grpSpPr>
            <a:xfrm rot="1378294">
              <a:off x="10345758" y="5246251"/>
              <a:ext cx="130258" cy="142362"/>
              <a:chOff x="405094" y="1894375"/>
              <a:chExt cx="218369" cy="238660"/>
            </a:xfrm>
          </p:grpSpPr>
          <p:grpSp>
            <p:nvGrpSpPr>
              <p:cNvPr id="1220" name="Google Shape;1220;p68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1221" name="Google Shape;1221;p68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2" name="Google Shape;1222;p68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23" name="Google Shape;1223;p68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24" name="Google Shape;1224;p68"/>
          <p:cNvGrpSpPr/>
          <p:nvPr/>
        </p:nvGrpSpPr>
        <p:grpSpPr>
          <a:xfrm rot="2722741">
            <a:off x="8006967" y="4883671"/>
            <a:ext cx="669211" cy="799786"/>
            <a:chOff x="10018846" y="4904038"/>
            <a:chExt cx="1061091" cy="1106156"/>
          </a:xfrm>
        </p:grpSpPr>
        <p:grpSp>
          <p:nvGrpSpPr>
            <p:cNvPr id="1225" name="Google Shape;1225;p68"/>
            <p:cNvGrpSpPr/>
            <p:nvPr/>
          </p:nvGrpSpPr>
          <p:grpSpPr>
            <a:xfrm>
              <a:off x="10018846" y="4904038"/>
              <a:ext cx="1061091" cy="1106156"/>
              <a:chOff x="2912850" y="1501675"/>
              <a:chExt cx="1778563" cy="1854100"/>
            </a:xfrm>
          </p:grpSpPr>
          <p:sp>
            <p:nvSpPr>
              <p:cNvPr id="1226" name="Google Shape;1226;p68"/>
              <p:cNvSpPr/>
              <p:nvPr/>
            </p:nvSpPr>
            <p:spPr>
              <a:xfrm>
                <a:off x="2912850" y="1577375"/>
                <a:ext cx="1778400" cy="1778400"/>
              </a:xfrm>
              <a:prstGeom prst="ellipse">
                <a:avLst/>
              </a:pr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7" name="Google Shape;1227;p68"/>
              <p:cNvSpPr/>
              <p:nvPr/>
            </p:nvSpPr>
            <p:spPr>
              <a:xfrm>
                <a:off x="2963975" y="1501675"/>
                <a:ext cx="1727438" cy="1778332"/>
              </a:xfrm>
              <a:custGeom>
                <a:avLst/>
                <a:gdLst/>
                <a:ahLst/>
                <a:cxnLst/>
                <a:rect l="l" t="t" r="r" b="b"/>
                <a:pathLst>
                  <a:path w="74870" h="75385" extrusionOk="0">
                    <a:moveTo>
                      <a:pt x="39478" y="3843"/>
                    </a:moveTo>
                    <a:cubicBezTo>
                      <a:pt x="42955" y="3147"/>
                      <a:pt x="47157" y="2284"/>
                      <a:pt x="50107" y="4251"/>
                    </a:cubicBezTo>
                    <a:cubicBezTo>
                      <a:pt x="52594" y="5909"/>
                      <a:pt x="53339" y="10068"/>
                      <a:pt x="56239" y="10793"/>
                    </a:cubicBezTo>
                    <a:cubicBezTo>
                      <a:pt x="60978" y="11978"/>
                      <a:pt x="67548" y="12146"/>
                      <a:pt x="69730" y="16516"/>
                    </a:cubicBezTo>
                    <a:cubicBezTo>
                      <a:pt x="70961" y="18982"/>
                      <a:pt x="67835" y="22019"/>
                      <a:pt x="68504" y="24693"/>
                    </a:cubicBezTo>
                    <a:cubicBezTo>
                      <a:pt x="69886" y="30217"/>
                      <a:pt x="75570" y="35020"/>
                      <a:pt x="74636" y="40637"/>
                    </a:cubicBezTo>
                    <a:cubicBezTo>
                      <a:pt x="74114" y="43775"/>
                      <a:pt x="68867" y="44501"/>
                      <a:pt x="68095" y="47587"/>
                    </a:cubicBezTo>
                    <a:cubicBezTo>
                      <a:pt x="66970" y="52084"/>
                      <a:pt x="68593" y="56941"/>
                      <a:pt x="67686" y="61487"/>
                    </a:cubicBezTo>
                    <a:cubicBezTo>
                      <a:pt x="66374" y="68061"/>
                      <a:pt x="55923" y="67993"/>
                      <a:pt x="49698" y="70481"/>
                    </a:cubicBezTo>
                    <a:cubicBezTo>
                      <a:pt x="43096" y="73120"/>
                      <a:pt x="35820" y="76373"/>
                      <a:pt x="28848" y="74978"/>
                    </a:cubicBezTo>
                    <a:cubicBezTo>
                      <a:pt x="25680" y="74344"/>
                      <a:pt x="23450" y="71012"/>
                      <a:pt x="20263" y="70481"/>
                    </a:cubicBezTo>
                    <a:cubicBezTo>
                      <a:pt x="17306" y="69988"/>
                      <a:pt x="13763" y="72145"/>
                      <a:pt x="11269" y="70481"/>
                    </a:cubicBezTo>
                    <a:cubicBezTo>
                      <a:pt x="8752" y="68802"/>
                      <a:pt x="10775" y="64423"/>
                      <a:pt x="10042" y="61487"/>
                    </a:cubicBezTo>
                    <a:cubicBezTo>
                      <a:pt x="9328" y="58627"/>
                      <a:pt x="4200" y="59109"/>
                      <a:pt x="2684" y="56581"/>
                    </a:cubicBezTo>
                    <a:cubicBezTo>
                      <a:pt x="-382" y="51469"/>
                      <a:pt x="4071" y="44656"/>
                      <a:pt x="5954" y="39001"/>
                    </a:cubicBezTo>
                    <a:cubicBezTo>
                      <a:pt x="6575" y="37136"/>
                      <a:pt x="4074" y="35485"/>
                      <a:pt x="2684" y="34095"/>
                    </a:cubicBezTo>
                    <a:cubicBezTo>
                      <a:pt x="-213" y="31198"/>
                      <a:pt x="-1031" y="24728"/>
                      <a:pt x="1866" y="21831"/>
                    </a:cubicBezTo>
                    <a:cubicBezTo>
                      <a:pt x="3759" y="19938"/>
                      <a:pt x="7741" y="21680"/>
                      <a:pt x="9634" y="19787"/>
                    </a:cubicBezTo>
                    <a:cubicBezTo>
                      <a:pt x="13018" y="16403"/>
                      <a:pt x="11883" y="10276"/>
                      <a:pt x="14539" y="6296"/>
                    </a:cubicBezTo>
                    <a:cubicBezTo>
                      <a:pt x="16219" y="3779"/>
                      <a:pt x="20598" y="8256"/>
                      <a:pt x="23534" y="7522"/>
                    </a:cubicBezTo>
                    <a:cubicBezTo>
                      <a:pt x="26718" y="6726"/>
                      <a:pt x="28161" y="2801"/>
                      <a:pt x="30892" y="981"/>
                    </a:cubicBezTo>
                    <a:cubicBezTo>
                      <a:pt x="35296" y="-1954"/>
                      <a:pt x="41406" y="2581"/>
                      <a:pt x="46428" y="4251"/>
                    </a:cubicBezTo>
                  </a:path>
                </a:pathLst>
              </a:custGeom>
              <a:noFill/>
              <a:ln w="152400" cap="flat" cmpd="sng">
                <a:solidFill>
                  <a:srgbClr val="FCE5C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8" name="Google Shape;1228;p68"/>
            <p:cNvGrpSpPr/>
            <p:nvPr/>
          </p:nvGrpSpPr>
          <p:grpSpPr>
            <a:xfrm rot="-3394098">
              <a:off x="10760522" y="5120099"/>
              <a:ext cx="130282" cy="142388"/>
              <a:chOff x="405094" y="1894375"/>
              <a:chExt cx="218369" cy="238660"/>
            </a:xfrm>
          </p:grpSpPr>
          <p:grpSp>
            <p:nvGrpSpPr>
              <p:cNvPr id="1229" name="Google Shape;1229;p68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1230" name="Google Shape;1230;p68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1" name="Google Shape;1231;p68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32" name="Google Shape;1232;p68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3" name="Google Shape;1233;p68"/>
            <p:cNvGrpSpPr/>
            <p:nvPr/>
          </p:nvGrpSpPr>
          <p:grpSpPr>
            <a:xfrm>
              <a:off x="10247773" y="5692651"/>
              <a:ext cx="130279" cy="142385"/>
              <a:chOff x="405094" y="1894375"/>
              <a:chExt cx="218369" cy="238660"/>
            </a:xfrm>
          </p:grpSpPr>
          <p:grpSp>
            <p:nvGrpSpPr>
              <p:cNvPr id="1234" name="Google Shape;1234;p68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1235" name="Google Shape;1235;p68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6" name="Google Shape;1236;p68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37" name="Google Shape;1237;p68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8" name="Google Shape;1238;p68"/>
            <p:cNvGrpSpPr/>
            <p:nvPr/>
          </p:nvGrpSpPr>
          <p:grpSpPr>
            <a:xfrm rot="4757228">
              <a:off x="10666839" y="5570719"/>
              <a:ext cx="130278" cy="142384"/>
              <a:chOff x="405094" y="1894375"/>
              <a:chExt cx="218369" cy="238660"/>
            </a:xfrm>
          </p:grpSpPr>
          <p:grpSp>
            <p:nvGrpSpPr>
              <p:cNvPr id="1239" name="Google Shape;1239;p68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1240" name="Google Shape;1240;p68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1" name="Google Shape;1241;p68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42" name="Google Shape;1242;p68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3" name="Google Shape;1243;p68"/>
            <p:cNvGrpSpPr/>
            <p:nvPr/>
          </p:nvGrpSpPr>
          <p:grpSpPr>
            <a:xfrm rot="1378294">
              <a:off x="10345758" y="5246251"/>
              <a:ext cx="130258" cy="142362"/>
              <a:chOff x="405094" y="1894375"/>
              <a:chExt cx="218369" cy="238660"/>
            </a:xfrm>
          </p:grpSpPr>
          <p:grpSp>
            <p:nvGrpSpPr>
              <p:cNvPr id="1244" name="Google Shape;1244;p68"/>
              <p:cNvGrpSpPr/>
              <p:nvPr/>
            </p:nvGrpSpPr>
            <p:grpSpPr>
              <a:xfrm>
                <a:off x="405094" y="1894379"/>
                <a:ext cx="218369" cy="238656"/>
                <a:chOff x="715450" y="1444500"/>
                <a:chExt cx="1882488" cy="1956200"/>
              </a:xfrm>
            </p:grpSpPr>
            <p:sp>
              <p:nvSpPr>
                <p:cNvPr id="1245" name="Google Shape;1245;p68"/>
                <p:cNvSpPr/>
                <p:nvPr/>
              </p:nvSpPr>
              <p:spPr>
                <a:xfrm>
                  <a:off x="715450" y="1546700"/>
                  <a:ext cx="1854000" cy="1854000"/>
                </a:xfrm>
                <a:prstGeom prst="ellipse">
                  <a:avLst/>
                </a:prstGeom>
                <a:solidFill>
                  <a:srgbClr val="623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6" name="Google Shape;1246;p68"/>
                <p:cNvSpPr/>
                <p:nvPr/>
              </p:nvSpPr>
              <p:spPr>
                <a:xfrm>
                  <a:off x="743975" y="1444500"/>
                  <a:ext cx="1853963" cy="195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2" h="79413" extrusionOk="0">
                      <a:moveTo>
                        <a:pt x="41061" y="0"/>
                      </a:moveTo>
                      <a:cubicBezTo>
                        <a:pt x="40345" y="1789"/>
                        <a:pt x="39989" y="5346"/>
                        <a:pt x="41879" y="5724"/>
                      </a:cubicBezTo>
                      <a:cubicBezTo>
                        <a:pt x="45222" y="6393"/>
                        <a:pt x="49049" y="3791"/>
                        <a:pt x="52099" y="5315"/>
                      </a:cubicBezTo>
                      <a:cubicBezTo>
                        <a:pt x="54307" y="6418"/>
                        <a:pt x="50863" y="11305"/>
                        <a:pt x="52917" y="12674"/>
                      </a:cubicBezTo>
                      <a:cubicBezTo>
                        <a:pt x="58391" y="16323"/>
                        <a:pt x="67479" y="12521"/>
                        <a:pt x="72132" y="17171"/>
                      </a:cubicBezTo>
                      <a:cubicBezTo>
                        <a:pt x="73400" y="18438"/>
                        <a:pt x="70391" y="20949"/>
                        <a:pt x="71314" y="22486"/>
                      </a:cubicBezTo>
                      <a:cubicBezTo>
                        <a:pt x="74234" y="27350"/>
                        <a:pt x="77331" y="32425"/>
                        <a:pt x="78264" y="38021"/>
                      </a:cubicBezTo>
                      <a:cubicBezTo>
                        <a:pt x="78576" y="39893"/>
                        <a:pt x="76220" y="41437"/>
                        <a:pt x="76220" y="43335"/>
                      </a:cubicBezTo>
                      <a:cubicBezTo>
                        <a:pt x="76220" y="48964"/>
                        <a:pt x="77300" y="55415"/>
                        <a:pt x="74176" y="60097"/>
                      </a:cubicBezTo>
                      <a:cubicBezTo>
                        <a:pt x="73341" y="61349"/>
                        <a:pt x="70582" y="59302"/>
                        <a:pt x="69679" y="60506"/>
                      </a:cubicBezTo>
                      <a:cubicBezTo>
                        <a:pt x="66074" y="65314"/>
                        <a:pt x="64561" y="71879"/>
                        <a:pt x="59867" y="75632"/>
                      </a:cubicBezTo>
                      <a:cubicBezTo>
                        <a:pt x="57622" y="77427"/>
                        <a:pt x="54071" y="74117"/>
                        <a:pt x="51282" y="74815"/>
                      </a:cubicBezTo>
                      <a:cubicBezTo>
                        <a:pt x="48715" y="75457"/>
                        <a:pt x="47307" y="78670"/>
                        <a:pt x="44740" y="79312"/>
                      </a:cubicBezTo>
                      <a:cubicBezTo>
                        <a:pt x="43126" y="79716"/>
                        <a:pt x="42315" y="76450"/>
                        <a:pt x="40652" y="76450"/>
                      </a:cubicBezTo>
                      <a:cubicBezTo>
                        <a:pt x="36081" y="76450"/>
                        <a:pt x="31595" y="80012"/>
                        <a:pt x="27161" y="78903"/>
                      </a:cubicBezTo>
                      <a:cubicBezTo>
                        <a:pt x="25683" y="78533"/>
                        <a:pt x="27610" y="75252"/>
                        <a:pt x="26343" y="74406"/>
                      </a:cubicBezTo>
                      <a:cubicBezTo>
                        <a:pt x="23839" y="72735"/>
                        <a:pt x="19931" y="75136"/>
                        <a:pt x="17349" y="73588"/>
                      </a:cubicBezTo>
                      <a:cubicBezTo>
                        <a:pt x="13429" y="71237"/>
                        <a:pt x="13262" y="65411"/>
                        <a:pt x="11217" y="61324"/>
                      </a:cubicBezTo>
                      <a:cubicBezTo>
                        <a:pt x="9461" y="57815"/>
                        <a:pt x="179" y="61159"/>
                        <a:pt x="179" y="57235"/>
                      </a:cubicBezTo>
                      <a:cubicBezTo>
                        <a:pt x="179" y="54098"/>
                        <a:pt x="4502" y="52444"/>
                        <a:pt x="5494" y="49468"/>
                      </a:cubicBezTo>
                      <a:cubicBezTo>
                        <a:pt x="7008" y="44929"/>
                        <a:pt x="1860" y="40590"/>
                        <a:pt x="588" y="35977"/>
                      </a:cubicBezTo>
                      <a:cubicBezTo>
                        <a:pt x="189" y="34532"/>
                        <a:pt x="-471" y="30419"/>
                        <a:pt x="588" y="31480"/>
                      </a:cubicBezTo>
                      <a:cubicBezTo>
                        <a:pt x="4150" y="35051"/>
                        <a:pt x="8005" y="24261"/>
                        <a:pt x="9991" y="19624"/>
                      </a:cubicBezTo>
                      <a:cubicBezTo>
                        <a:pt x="10772" y="17800"/>
                        <a:pt x="9701" y="14382"/>
                        <a:pt x="11626" y="13900"/>
                      </a:cubicBezTo>
                      <a:cubicBezTo>
                        <a:pt x="13877" y="13337"/>
                        <a:pt x="14665" y="18851"/>
                        <a:pt x="16941" y="18397"/>
                      </a:cubicBezTo>
                      <a:cubicBezTo>
                        <a:pt x="21871" y="17413"/>
                        <a:pt x="20449" y="7590"/>
                        <a:pt x="25117" y="5724"/>
                      </a:cubicBezTo>
                      <a:cubicBezTo>
                        <a:pt x="30527" y="3561"/>
                        <a:pt x="37077" y="5059"/>
                        <a:pt x="42288" y="2453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623E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47" name="Google Shape;1247;p68"/>
              <p:cNvSpPr/>
              <p:nvPr/>
            </p:nvSpPr>
            <p:spPr>
              <a:xfrm>
                <a:off x="463175" y="1894375"/>
                <a:ext cx="1022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453" extrusionOk="0">
                    <a:moveTo>
                      <a:pt x="4089" y="2453"/>
                    </a:moveTo>
                    <a:cubicBezTo>
                      <a:pt x="3207" y="1130"/>
                      <a:pt x="1589" y="0"/>
                      <a:pt x="0" y="0"/>
                    </a:cubicBezTo>
                  </a:path>
                </a:pathLst>
              </a:custGeom>
              <a:noFill/>
              <a:ln w="152400" cap="flat" cmpd="sng">
                <a:solidFill>
                  <a:srgbClr val="623E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69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4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1253" name="Google Shape;1253;p69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Defining Scenarios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4" name="Google Shape;1254;p69"/>
          <p:cNvSpPr txBox="1">
            <a:spLocks noGrp="1"/>
          </p:cNvSpPr>
          <p:nvPr>
            <p:ph type="body" idx="1"/>
          </p:nvPr>
        </p:nvSpPr>
        <p:spPr>
          <a:xfrm>
            <a:off x="244950" y="1211650"/>
            <a:ext cx="11702100" cy="22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342900" marR="0" lvl="0" indent="-311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Char char="•"/>
            </a:pPr>
            <a:r>
              <a:rPr lang="en-US" sz="2300" b="1">
                <a:latin typeface="Roboto"/>
                <a:ea typeface="Roboto"/>
                <a:cs typeface="Roboto"/>
                <a:sym typeface="Roboto"/>
              </a:rPr>
              <a:t>Baseline Scenario</a:t>
            </a:r>
            <a:r>
              <a:rPr lang="en-US" sz="2300">
                <a:latin typeface="Roboto"/>
                <a:ea typeface="Roboto"/>
                <a:cs typeface="Roboto"/>
                <a:sym typeface="Roboto"/>
              </a:rPr>
              <a:t>: Structure input data and constraints to simulate the current state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11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Char char="•"/>
            </a:pPr>
            <a:r>
              <a:rPr lang="en-US" sz="2300" b="1">
                <a:latin typeface="Roboto"/>
                <a:ea typeface="Roboto"/>
                <a:cs typeface="Roboto"/>
                <a:sym typeface="Roboto"/>
              </a:rPr>
              <a:t>Greenfield Scenario</a:t>
            </a:r>
            <a:r>
              <a:rPr lang="en-US" sz="2300">
                <a:latin typeface="Roboto"/>
                <a:ea typeface="Roboto"/>
                <a:cs typeface="Roboto"/>
                <a:sym typeface="Roboto"/>
              </a:rPr>
              <a:t>: What decisions would the model make ignoring the current state of the business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11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Char char="•"/>
            </a:pPr>
            <a:r>
              <a:rPr lang="en-US" sz="2300" b="1">
                <a:latin typeface="Roboto"/>
                <a:ea typeface="Roboto"/>
                <a:cs typeface="Roboto"/>
                <a:sym typeface="Roboto"/>
              </a:rPr>
              <a:t>Business Scenarios</a:t>
            </a:r>
            <a:r>
              <a:rPr lang="en-US" sz="2300">
                <a:latin typeface="Roboto"/>
                <a:ea typeface="Roboto"/>
                <a:cs typeface="Roboto"/>
                <a:sym typeface="Roboto"/>
              </a:rPr>
              <a:t>: Using the model to answer pragmatic business questions in an optimal manner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55" name="Google Shape;1255;p69"/>
          <p:cNvGrpSpPr/>
          <p:nvPr/>
        </p:nvGrpSpPr>
        <p:grpSpPr>
          <a:xfrm>
            <a:off x="874889" y="3943964"/>
            <a:ext cx="1052505" cy="1967010"/>
            <a:chOff x="64917" y="57966"/>
            <a:chExt cx="2137500" cy="3994741"/>
          </a:xfrm>
        </p:grpSpPr>
        <p:sp>
          <p:nvSpPr>
            <p:cNvPr id="1256" name="Google Shape;1256;p69"/>
            <p:cNvSpPr/>
            <p:nvPr/>
          </p:nvSpPr>
          <p:spPr>
            <a:xfrm>
              <a:off x="581425" y="176925"/>
              <a:ext cx="1182600" cy="1386000"/>
            </a:xfrm>
            <a:prstGeom prst="ellipse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57" name="Google Shape;1257;p69"/>
            <p:cNvCxnSpPr/>
            <p:nvPr/>
          </p:nvCxnSpPr>
          <p:spPr>
            <a:xfrm>
              <a:off x="1125454" y="1562937"/>
              <a:ext cx="0" cy="16614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58" name="Google Shape;1258;p69"/>
            <p:cNvCxnSpPr/>
            <p:nvPr/>
          </p:nvCxnSpPr>
          <p:spPr>
            <a:xfrm flipH="1">
              <a:off x="453060" y="3194107"/>
              <a:ext cx="694800" cy="8586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59" name="Google Shape;1259;p69"/>
            <p:cNvCxnSpPr/>
            <p:nvPr/>
          </p:nvCxnSpPr>
          <p:spPr>
            <a:xfrm>
              <a:off x="1133961" y="3194107"/>
              <a:ext cx="630000" cy="7926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60" name="Google Shape;1260;p69"/>
            <p:cNvCxnSpPr/>
            <p:nvPr/>
          </p:nvCxnSpPr>
          <p:spPr>
            <a:xfrm rot="10800000" flipH="1">
              <a:off x="1159317" y="1562780"/>
              <a:ext cx="1043100" cy="5394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61" name="Google Shape;1261;p69"/>
            <p:cNvCxnSpPr/>
            <p:nvPr/>
          </p:nvCxnSpPr>
          <p:spPr>
            <a:xfrm rot="10800000">
              <a:off x="64917" y="1364480"/>
              <a:ext cx="1094400" cy="7377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62" name="Google Shape;1262;p69"/>
            <p:cNvSpPr/>
            <p:nvPr/>
          </p:nvSpPr>
          <p:spPr>
            <a:xfrm rot="-6482671">
              <a:off x="931844" y="587629"/>
              <a:ext cx="222756" cy="318292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69"/>
            <p:cNvSpPr/>
            <p:nvPr/>
          </p:nvSpPr>
          <p:spPr>
            <a:xfrm rot="6011490">
              <a:off x="1369932" y="587589"/>
              <a:ext cx="244152" cy="318238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69"/>
            <p:cNvSpPr/>
            <p:nvPr/>
          </p:nvSpPr>
          <p:spPr>
            <a:xfrm>
              <a:off x="954264" y="685586"/>
              <a:ext cx="122400" cy="1224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69"/>
            <p:cNvSpPr/>
            <p:nvPr/>
          </p:nvSpPr>
          <p:spPr>
            <a:xfrm>
              <a:off x="1430773" y="685586"/>
              <a:ext cx="122400" cy="1224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69"/>
            <p:cNvSpPr/>
            <p:nvPr/>
          </p:nvSpPr>
          <p:spPr>
            <a:xfrm rot="-1495950">
              <a:off x="955302" y="1118729"/>
              <a:ext cx="434852" cy="227340"/>
            </a:xfrm>
            <a:custGeom>
              <a:avLst/>
              <a:gdLst/>
              <a:ahLst/>
              <a:cxnLst/>
              <a:rect l="l" t="t" r="r" b="b"/>
              <a:pathLst>
                <a:path w="68400" h="25196" extrusionOk="0">
                  <a:moveTo>
                    <a:pt x="0" y="2876"/>
                  </a:moveTo>
                  <a:cubicBezTo>
                    <a:pt x="7560" y="2636"/>
                    <a:pt x="33960" y="-2284"/>
                    <a:pt x="45360" y="1436"/>
                  </a:cubicBezTo>
                  <a:cubicBezTo>
                    <a:pt x="56760" y="5156"/>
                    <a:pt x="64560" y="21236"/>
                    <a:pt x="68400" y="2519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69"/>
            <p:cNvSpPr/>
            <p:nvPr/>
          </p:nvSpPr>
          <p:spPr>
            <a:xfrm>
              <a:off x="383282" y="272925"/>
              <a:ext cx="630150" cy="720000"/>
            </a:xfrm>
            <a:custGeom>
              <a:avLst/>
              <a:gdLst/>
              <a:ahLst/>
              <a:cxnLst/>
              <a:rect l="l" t="t" r="r" b="b"/>
              <a:pathLst>
                <a:path w="25206" h="28800" extrusionOk="0">
                  <a:moveTo>
                    <a:pt x="25206" y="0"/>
                  </a:moveTo>
                  <a:cubicBezTo>
                    <a:pt x="17986" y="0"/>
                    <a:pt x="10151" y="2815"/>
                    <a:pt x="5046" y="7920"/>
                  </a:cubicBezTo>
                  <a:cubicBezTo>
                    <a:pt x="-17" y="12983"/>
                    <a:pt x="6" y="21640"/>
                    <a:pt x="6" y="28800"/>
                  </a:cubicBez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69"/>
            <p:cNvSpPr/>
            <p:nvPr/>
          </p:nvSpPr>
          <p:spPr>
            <a:xfrm>
              <a:off x="401425" y="377859"/>
              <a:ext cx="630000" cy="579075"/>
            </a:xfrm>
            <a:custGeom>
              <a:avLst/>
              <a:gdLst/>
              <a:ahLst/>
              <a:cxnLst/>
              <a:rect l="l" t="t" r="r" b="b"/>
              <a:pathLst>
                <a:path w="25200" h="23163" extrusionOk="0">
                  <a:moveTo>
                    <a:pt x="25200" y="123"/>
                  </a:moveTo>
                  <a:cubicBezTo>
                    <a:pt x="19124" y="123"/>
                    <a:pt x="12256" y="-368"/>
                    <a:pt x="7200" y="3003"/>
                  </a:cubicBezTo>
                  <a:cubicBezTo>
                    <a:pt x="1263" y="6961"/>
                    <a:pt x="0" y="16027"/>
                    <a:pt x="0" y="23163"/>
                  </a:cubicBez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69"/>
            <p:cNvSpPr/>
            <p:nvPr/>
          </p:nvSpPr>
          <p:spPr>
            <a:xfrm>
              <a:off x="491425" y="488925"/>
              <a:ext cx="360000" cy="450000"/>
            </a:xfrm>
            <a:custGeom>
              <a:avLst/>
              <a:gdLst/>
              <a:ahLst/>
              <a:cxnLst/>
              <a:rect l="l" t="t" r="r" b="b"/>
              <a:pathLst>
                <a:path w="14400" h="18000" extrusionOk="0">
                  <a:moveTo>
                    <a:pt x="14400" y="0"/>
                  </a:moveTo>
                  <a:cubicBezTo>
                    <a:pt x="9664" y="947"/>
                    <a:pt x="2967" y="1898"/>
                    <a:pt x="1440" y="6480"/>
                  </a:cubicBezTo>
                  <a:cubicBezTo>
                    <a:pt x="216" y="10151"/>
                    <a:pt x="0" y="14130"/>
                    <a:pt x="0" y="18000"/>
                  </a:cubicBez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69"/>
            <p:cNvSpPr/>
            <p:nvPr/>
          </p:nvSpPr>
          <p:spPr>
            <a:xfrm>
              <a:off x="374403" y="166475"/>
              <a:ext cx="891025" cy="610450"/>
            </a:xfrm>
            <a:custGeom>
              <a:avLst/>
              <a:gdLst/>
              <a:ahLst/>
              <a:cxnLst/>
              <a:rect l="l" t="t" r="r" b="b"/>
              <a:pathLst>
                <a:path w="35641" h="24418" extrusionOk="0">
                  <a:moveTo>
                    <a:pt x="35641" y="2818"/>
                  </a:moveTo>
                  <a:cubicBezTo>
                    <a:pt x="26388" y="-1808"/>
                    <a:pt x="13663" y="-155"/>
                    <a:pt x="4681" y="4978"/>
                  </a:cubicBezTo>
                  <a:cubicBezTo>
                    <a:pt x="-1082" y="8271"/>
                    <a:pt x="361" y="17780"/>
                    <a:pt x="361" y="24418"/>
                  </a:cubicBez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69"/>
            <p:cNvSpPr/>
            <p:nvPr/>
          </p:nvSpPr>
          <p:spPr>
            <a:xfrm>
              <a:off x="671425" y="141151"/>
              <a:ext cx="792000" cy="473775"/>
            </a:xfrm>
            <a:custGeom>
              <a:avLst/>
              <a:gdLst/>
              <a:ahLst/>
              <a:cxnLst/>
              <a:rect l="l" t="t" r="r" b="b"/>
              <a:pathLst>
                <a:path w="31680" h="18951" extrusionOk="0">
                  <a:moveTo>
                    <a:pt x="31680" y="5271"/>
                  </a:moveTo>
                  <a:cubicBezTo>
                    <a:pt x="24817" y="696"/>
                    <a:pt x="14737" y="-1679"/>
                    <a:pt x="7200" y="1671"/>
                  </a:cubicBezTo>
                  <a:cubicBezTo>
                    <a:pt x="1498" y="4205"/>
                    <a:pt x="0" y="12711"/>
                    <a:pt x="0" y="18951"/>
                  </a:cubicBez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69"/>
            <p:cNvSpPr/>
            <p:nvPr/>
          </p:nvSpPr>
          <p:spPr>
            <a:xfrm>
              <a:off x="689425" y="185485"/>
              <a:ext cx="972000" cy="339450"/>
            </a:xfrm>
            <a:custGeom>
              <a:avLst/>
              <a:gdLst/>
              <a:ahLst/>
              <a:cxnLst/>
              <a:rect l="l" t="t" r="r" b="b"/>
              <a:pathLst>
                <a:path w="38880" h="13578" extrusionOk="0">
                  <a:moveTo>
                    <a:pt x="38880" y="6378"/>
                  </a:moveTo>
                  <a:cubicBezTo>
                    <a:pt x="32101" y="1536"/>
                    <a:pt x="22058" y="-1944"/>
                    <a:pt x="14400" y="1338"/>
                  </a:cubicBezTo>
                  <a:cubicBezTo>
                    <a:pt x="8610" y="3820"/>
                    <a:pt x="5635" y="10761"/>
                    <a:pt x="0" y="13578"/>
                  </a:cubicBez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69"/>
            <p:cNvSpPr/>
            <p:nvPr/>
          </p:nvSpPr>
          <p:spPr>
            <a:xfrm>
              <a:off x="419425" y="299675"/>
              <a:ext cx="792000" cy="315250"/>
            </a:xfrm>
            <a:custGeom>
              <a:avLst/>
              <a:gdLst/>
              <a:ahLst/>
              <a:cxnLst/>
              <a:rect l="l" t="t" r="r" b="b"/>
              <a:pathLst>
                <a:path w="31680" h="12610" extrusionOk="0">
                  <a:moveTo>
                    <a:pt x="31680" y="5410"/>
                  </a:moveTo>
                  <a:cubicBezTo>
                    <a:pt x="24982" y="945"/>
                    <a:pt x="15557" y="-1456"/>
                    <a:pt x="7920" y="1090"/>
                  </a:cubicBezTo>
                  <a:cubicBezTo>
                    <a:pt x="3499" y="2564"/>
                    <a:pt x="2084" y="8442"/>
                    <a:pt x="0" y="12610"/>
                  </a:cubicBez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69"/>
            <p:cNvSpPr/>
            <p:nvPr/>
          </p:nvSpPr>
          <p:spPr>
            <a:xfrm>
              <a:off x="293425" y="57966"/>
              <a:ext cx="1152000" cy="466950"/>
            </a:xfrm>
            <a:custGeom>
              <a:avLst/>
              <a:gdLst/>
              <a:ahLst/>
              <a:cxnLst/>
              <a:rect l="l" t="t" r="r" b="b"/>
              <a:pathLst>
                <a:path w="46080" h="18678" extrusionOk="0">
                  <a:moveTo>
                    <a:pt x="46080" y="12198"/>
                  </a:moveTo>
                  <a:cubicBezTo>
                    <a:pt x="38701" y="2359"/>
                    <a:pt x="22468" y="-2491"/>
                    <a:pt x="10800" y="1398"/>
                  </a:cubicBezTo>
                  <a:cubicBezTo>
                    <a:pt x="6292" y="2901"/>
                    <a:pt x="1652" y="6819"/>
                    <a:pt x="720" y="11478"/>
                  </a:cubicBezTo>
                  <a:cubicBezTo>
                    <a:pt x="247" y="13843"/>
                    <a:pt x="1706" y="16972"/>
                    <a:pt x="0" y="18678"/>
                  </a:cubicBez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69"/>
            <p:cNvSpPr/>
            <p:nvPr/>
          </p:nvSpPr>
          <p:spPr>
            <a:xfrm>
              <a:off x="527425" y="344925"/>
              <a:ext cx="720000" cy="486000"/>
            </a:xfrm>
            <a:custGeom>
              <a:avLst/>
              <a:gdLst/>
              <a:ahLst/>
              <a:cxnLst/>
              <a:rect l="l" t="t" r="r" b="b"/>
              <a:pathLst>
                <a:path w="28800" h="19440" extrusionOk="0">
                  <a:moveTo>
                    <a:pt x="28800" y="0"/>
                  </a:moveTo>
                  <a:cubicBezTo>
                    <a:pt x="20782" y="668"/>
                    <a:pt x="12111" y="2260"/>
                    <a:pt x="5760" y="7200"/>
                  </a:cubicBezTo>
                  <a:cubicBezTo>
                    <a:pt x="2201" y="9968"/>
                    <a:pt x="1426" y="15162"/>
                    <a:pt x="0" y="19440"/>
                  </a:cubicBez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6" name="Google Shape;1276;p69"/>
            <p:cNvGrpSpPr/>
            <p:nvPr/>
          </p:nvGrpSpPr>
          <p:grpSpPr>
            <a:xfrm>
              <a:off x="660310" y="1471958"/>
              <a:ext cx="930317" cy="583625"/>
              <a:chOff x="5193635" y="2562258"/>
              <a:chExt cx="930317" cy="583625"/>
            </a:xfrm>
          </p:grpSpPr>
          <p:sp>
            <p:nvSpPr>
              <p:cNvPr id="1277" name="Google Shape;1277;p69"/>
              <p:cNvSpPr/>
              <p:nvPr/>
            </p:nvSpPr>
            <p:spPr>
              <a:xfrm rot="-4390388">
                <a:off x="5618731" y="2656432"/>
                <a:ext cx="490188" cy="395277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69"/>
              <p:cNvSpPr/>
              <p:nvPr/>
            </p:nvSpPr>
            <p:spPr>
              <a:xfrm rot="5250535">
                <a:off x="5153651" y="2658589"/>
                <a:ext cx="490063" cy="3891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9" name="Google Shape;1279;p69"/>
              <p:cNvSpPr/>
              <p:nvPr/>
            </p:nvSpPr>
            <p:spPr>
              <a:xfrm>
                <a:off x="5472000" y="2674975"/>
                <a:ext cx="356400" cy="356400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0" name="Google Shape;1280;p69"/>
            <p:cNvSpPr/>
            <p:nvPr/>
          </p:nvSpPr>
          <p:spPr>
            <a:xfrm>
              <a:off x="1229950" y="2127587"/>
              <a:ext cx="133696" cy="180292"/>
            </a:xfrm>
            <a:custGeom>
              <a:avLst/>
              <a:gdLst/>
              <a:ahLst/>
              <a:cxnLst/>
              <a:rect l="l" t="t" r="r" b="b"/>
              <a:pathLst>
                <a:path w="32569" h="43920" extrusionOk="0">
                  <a:moveTo>
                    <a:pt x="31793" y="43200"/>
                  </a:moveTo>
                  <a:cubicBezTo>
                    <a:pt x="34082" y="34045"/>
                    <a:pt x="30482" y="24275"/>
                    <a:pt x="28193" y="15120"/>
                  </a:cubicBezTo>
                  <a:cubicBezTo>
                    <a:pt x="27123" y="10839"/>
                    <a:pt x="26273" y="6000"/>
                    <a:pt x="23153" y="2880"/>
                  </a:cubicBezTo>
                  <a:cubicBezTo>
                    <a:pt x="20557" y="284"/>
                    <a:pt x="15953" y="1440"/>
                    <a:pt x="12353" y="720"/>
                  </a:cubicBezTo>
                  <a:cubicBezTo>
                    <a:pt x="9285" y="106"/>
                    <a:pt x="5206" y="-773"/>
                    <a:pt x="2993" y="1440"/>
                  </a:cubicBezTo>
                  <a:cubicBezTo>
                    <a:pt x="-3930" y="8363"/>
                    <a:pt x="3322" y="22094"/>
                    <a:pt x="8753" y="30240"/>
                  </a:cubicBezTo>
                  <a:cubicBezTo>
                    <a:pt x="12828" y="36353"/>
                    <a:pt x="18686" y="43920"/>
                    <a:pt x="26033" y="43920"/>
                  </a:cubicBez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69"/>
            <p:cNvSpPr/>
            <p:nvPr/>
          </p:nvSpPr>
          <p:spPr>
            <a:xfrm>
              <a:off x="1300390" y="2088585"/>
              <a:ext cx="264580" cy="85647"/>
            </a:xfrm>
            <a:custGeom>
              <a:avLst/>
              <a:gdLst/>
              <a:ahLst/>
              <a:cxnLst/>
              <a:rect l="l" t="t" r="r" b="b"/>
              <a:pathLst>
                <a:path w="64453" h="20864" extrusionOk="0">
                  <a:moveTo>
                    <a:pt x="15335" y="15252"/>
                  </a:moveTo>
                  <a:cubicBezTo>
                    <a:pt x="28386" y="20146"/>
                    <a:pt x="44628" y="23646"/>
                    <a:pt x="57095" y="17412"/>
                  </a:cubicBezTo>
                  <a:cubicBezTo>
                    <a:pt x="59983" y="15968"/>
                    <a:pt x="64928" y="14098"/>
                    <a:pt x="64295" y="10932"/>
                  </a:cubicBezTo>
                  <a:cubicBezTo>
                    <a:pt x="61589" y="-2597"/>
                    <a:pt x="37634" y="-379"/>
                    <a:pt x="23975" y="1572"/>
                  </a:cubicBezTo>
                  <a:cubicBezTo>
                    <a:pt x="17069" y="2559"/>
                    <a:pt x="9714" y="806"/>
                    <a:pt x="3095" y="3012"/>
                  </a:cubicBezTo>
                  <a:cubicBezTo>
                    <a:pt x="499" y="3877"/>
                    <a:pt x="-1000" y="8997"/>
                    <a:pt x="935" y="10932"/>
                  </a:cubicBez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69"/>
            <p:cNvSpPr/>
            <p:nvPr/>
          </p:nvSpPr>
          <p:spPr>
            <a:xfrm>
              <a:off x="1357502" y="2127741"/>
              <a:ext cx="150378" cy="165358"/>
            </a:xfrm>
            <a:custGeom>
              <a:avLst/>
              <a:gdLst/>
              <a:ahLst/>
              <a:cxnLst/>
              <a:rect l="l" t="t" r="r" b="b"/>
              <a:pathLst>
                <a:path w="36633" h="40282" extrusionOk="0">
                  <a:moveTo>
                    <a:pt x="0" y="18682"/>
                  </a:moveTo>
                  <a:cubicBezTo>
                    <a:pt x="824" y="13739"/>
                    <a:pt x="1540" y="8452"/>
                    <a:pt x="4320" y="4282"/>
                  </a:cubicBezTo>
                  <a:cubicBezTo>
                    <a:pt x="8846" y="-2508"/>
                    <a:pt x="21803" y="84"/>
                    <a:pt x="28800" y="4282"/>
                  </a:cubicBezTo>
                  <a:cubicBezTo>
                    <a:pt x="39098" y="10461"/>
                    <a:pt x="38732" y="31790"/>
                    <a:pt x="30240" y="40282"/>
                  </a:cubicBez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69"/>
            <p:cNvSpPr/>
            <p:nvPr/>
          </p:nvSpPr>
          <p:spPr>
            <a:xfrm>
              <a:off x="1375235" y="2124007"/>
              <a:ext cx="226424" cy="209971"/>
            </a:xfrm>
            <a:custGeom>
              <a:avLst/>
              <a:gdLst/>
              <a:ahLst/>
              <a:cxnLst/>
              <a:rect l="l" t="t" r="r" b="b"/>
              <a:pathLst>
                <a:path w="55158" h="51150" extrusionOk="0">
                  <a:moveTo>
                    <a:pt x="28800" y="36872"/>
                  </a:moveTo>
                  <a:cubicBezTo>
                    <a:pt x="28800" y="27989"/>
                    <a:pt x="27365" y="18850"/>
                    <a:pt x="29520" y="10232"/>
                  </a:cubicBezTo>
                  <a:cubicBezTo>
                    <a:pt x="31435" y="2573"/>
                    <a:pt x="46258" y="-3270"/>
                    <a:pt x="51840" y="2312"/>
                  </a:cubicBezTo>
                  <a:cubicBezTo>
                    <a:pt x="56137" y="6609"/>
                    <a:pt x="54720" y="14236"/>
                    <a:pt x="54720" y="20312"/>
                  </a:cubicBezTo>
                  <a:cubicBezTo>
                    <a:pt x="54720" y="26832"/>
                    <a:pt x="56472" y="34536"/>
                    <a:pt x="52560" y="39752"/>
                  </a:cubicBezTo>
                  <a:cubicBezTo>
                    <a:pt x="48041" y="45778"/>
                    <a:pt x="38987" y="46565"/>
                    <a:pt x="31680" y="48392"/>
                  </a:cubicBezTo>
                  <a:cubicBezTo>
                    <a:pt x="21425" y="50956"/>
                    <a:pt x="10366" y="51905"/>
                    <a:pt x="0" y="49832"/>
                  </a:cubicBez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69"/>
            <p:cNvSpPr/>
            <p:nvPr/>
          </p:nvSpPr>
          <p:spPr>
            <a:xfrm>
              <a:off x="1342724" y="2361078"/>
              <a:ext cx="70934" cy="307382"/>
            </a:xfrm>
            <a:custGeom>
              <a:avLst/>
              <a:gdLst/>
              <a:ahLst/>
              <a:cxnLst/>
              <a:rect l="l" t="t" r="r" b="b"/>
              <a:pathLst>
                <a:path w="17280" h="74880" extrusionOk="0">
                  <a:moveTo>
                    <a:pt x="17280" y="0"/>
                  </a:moveTo>
                  <a:cubicBezTo>
                    <a:pt x="15571" y="15385"/>
                    <a:pt x="14065" y="30811"/>
                    <a:pt x="11520" y="46080"/>
                  </a:cubicBezTo>
                  <a:cubicBezTo>
                    <a:pt x="9820" y="56279"/>
                    <a:pt x="7311" y="67569"/>
                    <a:pt x="0" y="74880"/>
                  </a:cubicBezTo>
                </a:path>
              </a:pathLst>
            </a:custGeom>
            <a:noFill/>
            <a:ln w="38100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5" name="Google Shape;1285;p69"/>
          <p:cNvGrpSpPr/>
          <p:nvPr/>
        </p:nvGrpSpPr>
        <p:grpSpPr>
          <a:xfrm>
            <a:off x="10264688" y="3828113"/>
            <a:ext cx="1052400" cy="2198505"/>
            <a:chOff x="10264688" y="3043688"/>
            <a:chExt cx="1052400" cy="2198505"/>
          </a:xfrm>
        </p:grpSpPr>
        <p:sp>
          <p:nvSpPr>
            <p:cNvPr id="1286" name="Google Shape;1286;p69"/>
            <p:cNvSpPr/>
            <p:nvPr/>
          </p:nvSpPr>
          <p:spPr>
            <a:xfrm>
              <a:off x="10518935" y="3333833"/>
              <a:ext cx="582300" cy="682500"/>
            </a:xfrm>
            <a:prstGeom prst="ellipse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87" name="Google Shape;1287;p69"/>
            <p:cNvCxnSpPr/>
            <p:nvPr/>
          </p:nvCxnSpPr>
          <p:spPr>
            <a:xfrm>
              <a:off x="10786814" y="4016306"/>
              <a:ext cx="0" cy="8181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88" name="Google Shape;1288;p69"/>
            <p:cNvCxnSpPr/>
            <p:nvPr/>
          </p:nvCxnSpPr>
          <p:spPr>
            <a:xfrm flipH="1">
              <a:off x="10455847" y="4819493"/>
              <a:ext cx="342000" cy="4227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89" name="Google Shape;1289;p69"/>
            <p:cNvCxnSpPr/>
            <p:nvPr/>
          </p:nvCxnSpPr>
          <p:spPr>
            <a:xfrm>
              <a:off x="10791003" y="4819493"/>
              <a:ext cx="310200" cy="3903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90" name="Google Shape;1290;p69"/>
            <p:cNvCxnSpPr/>
            <p:nvPr/>
          </p:nvCxnSpPr>
          <p:spPr>
            <a:xfrm rot="10800000" flipH="1">
              <a:off x="10803488" y="4016329"/>
              <a:ext cx="513600" cy="2655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91" name="Google Shape;1291;p69"/>
            <p:cNvCxnSpPr/>
            <p:nvPr/>
          </p:nvCxnSpPr>
          <p:spPr>
            <a:xfrm rot="10800000">
              <a:off x="10264688" y="3918529"/>
              <a:ext cx="538800" cy="3633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92" name="Google Shape;1292;p69"/>
            <p:cNvSpPr/>
            <p:nvPr/>
          </p:nvSpPr>
          <p:spPr>
            <a:xfrm rot="-263922">
              <a:off x="10731226" y="3579403"/>
              <a:ext cx="109523" cy="15673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69"/>
            <p:cNvSpPr/>
            <p:nvPr/>
          </p:nvSpPr>
          <p:spPr>
            <a:xfrm>
              <a:off x="10832209" y="3573610"/>
              <a:ext cx="120300" cy="1566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69"/>
            <p:cNvSpPr/>
            <p:nvPr/>
          </p:nvSpPr>
          <p:spPr>
            <a:xfrm>
              <a:off x="10748227" y="3627697"/>
              <a:ext cx="60300" cy="603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69"/>
            <p:cNvSpPr/>
            <p:nvPr/>
          </p:nvSpPr>
          <p:spPr>
            <a:xfrm>
              <a:off x="10862112" y="3621819"/>
              <a:ext cx="60300" cy="603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69"/>
            <p:cNvSpPr/>
            <p:nvPr/>
          </p:nvSpPr>
          <p:spPr>
            <a:xfrm rot="-398902">
              <a:off x="10718046" y="3818954"/>
              <a:ext cx="214164" cy="24479"/>
            </a:xfrm>
            <a:custGeom>
              <a:avLst/>
              <a:gdLst/>
              <a:ahLst/>
              <a:cxnLst/>
              <a:rect l="l" t="t" r="r" b="b"/>
              <a:pathLst>
                <a:path w="68400" h="25196" extrusionOk="0">
                  <a:moveTo>
                    <a:pt x="0" y="2876"/>
                  </a:moveTo>
                  <a:cubicBezTo>
                    <a:pt x="7560" y="2636"/>
                    <a:pt x="33960" y="-2284"/>
                    <a:pt x="45360" y="1436"/>
                  </a:cubicBezTo>
                  <a:cubicBezTo>
                    <a:pt x="56760" y="5156"/>
                    <a:pt x="64560" y="21236"/>
                    <a:pt x="68400" y="25196"/>
                  </a:cubicBezTo>
                </a:path>
              </a:pathLst>
            </a:custGeom>
            <a:noFill/>
            <a:ln w="19050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69"/>
            <p:cNvSpPr/>
            <p:nvPr/>
          </p:nvSpPr>
          <p:spPr>
            <a:xfrm flipH="1">
              <a:off x="10836960" y="3411156"/>
              <a:ext cx="268255" cy="279720"/>
            </a:xfrm>
            <a:custGeom>
              <a:avLst/>
              <a:gdLst/>
              <a:ahLst/>
              <a:cxnLst/>
              <a:rect l="l" t="t" r="r" b="b"/>
              <a:pathLst>
                <a:path w="25206" h="28800" extrusionOk="0">
                  <a:moveTo>
                    <a:pt x="25206" y="0"/>
                  </a:moveTo>
                  <a:cubicBezTo>
                    <a:pt x="17986" y="0"/>
                    <a:pt x="10151" y="2815"/>
                    <a:pt x="5046" y="7920"/>
                  </a:cubicBezTo>
                  <a:cubicBezTo>
                    <a:pt x="-17" y="12983"/>
                    <a:pt x="6" y="21640"/>
                    <a:pt x="6" y="2880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69"/>
            <p:cNvSpPr/>
            <p:nvPr/>
          </p:nvSpPr>
          <p:spPr>
            <a:xfrm flipH="1">
              <a:off x="10829301" y="3451924"/>
              <a:ext cx="268191" cy="224971"/>
            </a:xfrm>
            <a:custGeom>
              <a:avLst/>
              <a:gdLst/>
              <a:ahLst/>
              <a:cxnLst/>
              <a:rect l="l" t="t" r="r" b="b"/>
              <a:pathLst>
                <a:path w="25200" h="23163" extrusionOk="0">
                  <a:moveTo>
                    <a:pt x="25200" y="123"/>
                  </a:moveTo>
                  <a:cubicBezTo>
                    <a:pt x="19124" y="123"/>
                    <a:pt x="12256" y="-368"/>
                    <a:pt x="7200" y="3003"/>
                  </a:cubicBezTo>
                  <a:cubicBezTo>
                    <a:pt x="1263" y="6961"/>
                    <a:pt x="0" y="16027"/>
                    <a:pt x="0" y="23163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69"/>
            <p:cNvSpPr/>
            <p:nvPr/>
          </p:nvSpPr>
          <p:spPr>
            <a:xfrm flipH="1">
              <a:off x="10905930" y="3495074"/>
              <a:ext cx="153252" cy="174825"/>
            </a:xfrm>
            <a:custGeom>
              <a:avLst/>
              <a:gdLst/>
              <a:ahLst/>
              <a:cxnLst/>
              <a:rect l="l" t="t" r="r" b="b"/>
              <a:pathLst>
                <a:path w="14400" h="18000" extrusionOk="0">
                  <a:moveTo>
                    <a:pt x="14400" y="0"/>
                  </a:moveTo>
                  <a:cubicBezTo>
                    <a:pt x="9664" y="947"/>
                    <a:pt x="2967" y="1898"/>
                    <a:pt x="1440" y="6480"/>
                  </a:cubicBezTo>
                  <a:cubicBezTo>
                    <a:pt x="216" y="10151"/>
                    <a:pt x="0" y="14130"/>
                    <a:pt x="0" y="1800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69"/>
            <p:cNvSpPr/>
            <p:nvPr/>
          </p:nvSpPr>
          <p:spPr>
            <a:xfrm flipH="1">
              <a:off x="10729685" y="3369799"/>
              <a:ext cx="379309" cy="237160"/>
            </a:xfrm>
            <a:custGeom>
              <a:avLst/>
              <a:gdLst/>
              <a:ahLst/>
              <a:cxnLst/>
              <a:rect l="l" t="t" r="r" b="b"/>
              <a:pathLst>
                <a:path w="35641" h="24418" extrusionOk="0">
                  <a:moveTo>
                    <a:pt x="35641" y="2818"/>
                  </a:moveTo>
                  <a:cubicBezTo>
                    <a:pt x="26388" y="-1808"/>
                    <a:pt x="13663" y="-155"/>
                    <a:pt x="4681" y="4978"/>
                  </a:cubicBezTo>
                  <a:cubicBezTo>
                    <a:pt x="-1082" y="8271"/>
                    <a:pt x="361" y="17780"/>
                    <a:pt x="361" y="24418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69"/>
            <p:cNvSpPr/>
            <p:nvPr/>
          </p:nvSpPr>
          <p:spPr>
            <a:xfrm flipH="1">
              <a:off x="10645408" y="3359960"/>
              <a:ext cx="337154" cy="184062"/>
            </a:xfrm>
            <a:custGeom>
              <a:avLst/>
              <a:gdLst/>
              <a:ahLst/>
              <a:cxnLst/>
              <a:rect l="l" t="t" r="r" b="b"/>
              <a:pathLst>
                <a:path w="31680" h="18951" extrusionOk="0">
                  <a:moveTo>
                    <a:pt x="31680" y="5271"/>
                  </a:moveTo>
                  <a:cubicBezTo>
                    <a:pt x="24817" y="696"/>
                    <a:pt x="14737" y="-1679"/>
                    <a:pt x="7200" y="1671"/>
                  </a:cubicBezTo>
                  <a:cubicBezTo>
                    <a:pt x="1498" y="4205"/>
                    <a:pt x="0" y="12711"/>
                    <a:pt x="0" y="18951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69"/>
            <p:cNvSpPr/>
            <p:nvPr/>
          </p:nvSpPr>
          <p:spPr>
            <a:xfrm flipH="1">
              <a:off x="10561120" y="3377184"/>
              <a:ext cx="413780" cy="131876"/>
            </a:xfrm>
            <a:custGeom>
              <a:avLst/>
              <a:gdLst/>
              <a:ahLst/>
              <a:cxnLst/>
              <a:rect l="l" t="t" r="r" b="b"/>
              <a:pathLst>
                <a:path w="38880" h="13578" extrusionOk="0">
                  <a:moveTo>
                    <a:pt x="38880" y="6378"/>
                  </a:moveTo>
                  <a:cubicBezTo>
                    <a:pt x="32101" y="1536"/>
                    <a:pt x="22058" y="-1944"/>
                    <a:pt x="14400" y="1338"/>
                  </a:cubicBezTo>
                  <a:cubicBezTo>
                    <a:pt x="8610" y="3820"/>
                    <a:pt x="5635" y="10761"/>
                    <a:pt x="0" y="13578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69"/>
            <p:cNvSpPr/>
            <p:nvPr/>
          </p:nvSpPr>
          <p:spPr>
            <a:xfrm flipH="1">
              <a:off x="10752676" y="3421548"/>
              <a:ext cx="337154" cy="122475"/>
            </a:xfrm>
            <a:custGeom>
              <a:avLst/>
              <a:gdLst/>
              <a:ahLst/>
              <a:cxnLst/>
              <a:rect l="l" t="t" r="r" b="b"/>
              <a:pathLst>
                <a:path w="31680" h="12610" extrusionOk="0">
                  <a:moveTo>
                    <a:pt x="31680" y="5410"/>
                  </a:moveTo>
                  <a:cubicBezTo>
                    <a:pt x="24982" y="945"/>
                    <a:pt x="15557" y="-1456"/>
                    <a:pt x="7920" y="1090"/>
                  </a:cubicBezTo>
                  <a:cubicBezTo>
                    <a:pt x="3499" y="2564"/>
                    <a:pt x="2084" y="8442"/>
                    <a:pt x="0" y="1261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69"/>
            <p:cNvSpPr/>
            <p:nvPr/>
          </p:nvSpPr>
          <p:spPr>
            <a:xfrm flipH="1">
              <a:off x="10653058" y="3327642"/>
              <a:ext cx="490406" cy="181410"/>
            </a:xfrm>
            <a:custGeom>
              <a:avLst/>
              <a:gdLst/>
              <a:ahLst/>
              <a:cxnLst/>
              <a:rect l="l" t="t" r="r" b="b"/>
              <a:pathLst>
                <a:path w="46080" h="18678" extrusionOk="0">
                  <a:moveTo>
                    <a:pt x="46080" y="12198"/>
                  </a:moveTo>
                  <a:cubicBezTo>
                    <a:pt x="38701" y="2359"/>
                    <a:pt x="22468" y="-2491"/>
                    <a:pt x="10800" y="1398"/>
                  </a:cubicBezTo>
                  <a:cubicBezTo>
                    <a:pt x="6292" y="2901"/>
                    <a:pt x="1652" y="6819"/>
                    <a:pt x="720" y="11478"/>
                  </a:cubicBezTo>
                  <a:cubicBezTo>
                    <a:pt x="247" y="13843"/>
                    <a:pt x="1706" y="16972"/>
                    <a:pt x="0" y="18678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69"/>
            <p:cNvSpPr/>
            <p:nvPr/>
          </p:nvSpPr>
          <p:spPr>
            <a:xfrm flipH="1">
              <a:off x="10737354" y="3439128"/>
              <a:ext cx="306504" cy="188811"/>
            </a:xfrm>
            <a:custGeom>
              <a:avLst/>
              <a:gdLst/>
              <a:ahLst/>
              <a:cxnLst/>
              <a:rect l="l" t="t" r="r" b="b"/>
              <a:pathLst>
                <a:path w="28800" h="19440" extrusionOk="0">
                  <a:moveTo>
                    <a:pt x="28800" y="0"/>
                  </a:moveTo>
                  <a:cubicBezTo>
                    <a:pt x="20782" y="668"/>
                    <a:pt x="12111" y="2260"/>
                    <a:pt x="5760" y="7200"/>
                  </a:cubicBezTo>
                  <a:cubicBezTo>
                    <a:pt x="2201" y="9968"/>
                    <a:pt x="1426" y="15162"/>
                    <a:pt x="0" y="1944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69"/>
            <p:cNvSpPr/>
            <p:nvPr/>
          </p:nvSpPr>
          <p:spPr>
            <a:xfrm>
              <a:off x="10652695" y="4055396"/>
              <a:ext cx="268235" cy="122472"/>
            </a:xfrm>
            <a:prstGeom prst="flowChartManualOperation">
              <a:avLst/>
            </a:pr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69"/>
            <p:cNvSpPr/>
            <p:nvPr/>
          </p:nvSpPr>
          <p:spPr>
            <a:xfrm>
              <a:off x="10726321" y="4118325"/>
              <a:ext cx="120983" cy="422775"/>
            </a:xfrm>
            <a:prstGeom prst="flowChartOffpageConnector">
              <a:avLst/>
            </a:pr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69"/>
            <p:cNvSpPr/>
            <p:nvPr/>
          </p:nvSpPr>
          <p:spPr>
            <a:xfrm>
              <a:off x="10510909" y="3464052"/>
              <a:ext cx="268255" cy="279720"/>
            </a:xfrm>
            <a:custGeom>
              <a:avLst/>
              <a:gdLst/>
              <a:ahLst/>
              <a:cxnLst/>
              <a:rect l="l" t="t" r="r" b="b"/>
              <a:pathLst>
                <a:path w="25206" h="28800" extrusionOk="0">
                  <a:moveTo>
                    <a:pt x="25206" y="0"/>
                  </a:moveTo>
                  <a:cubicBezTo>
                    <a:pt x="17986" y="0"/>
                    <a:pt x="10151" y="2815"/>
                    <a:pt x="5046" y="7920"/>
                  </a:cubicBezTo>
                  <a:cubicBezTo>
                    <a:pt x="-17" y="12983"/>
                    <a:pt x="6" y="21640"/>
                    <a:pt x="6" y="2880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69"/>
            <p:cNvSpPr/>
            <p:nvPr/>
          </p:nvSpPr>
          <p:spPr>
            <a:xfrm>
              <a:off x="10518632" y="3504820"/>
              <a:ext cx="268191" cy="224971"/>
            </a:xfrm>
            <a:custGeom>
              <a:avLst/>
              <a:gdLst/>
              <a:ahLst/>
              <a:cxnLst/>
              <a:rect l="l" t="t" r="r" b="b"/>
              <a:pathLst>
                <a:path w="25200" h="23163" extrusionOk="0">
                  <a:moveTo>
                    <a:pt x="25200" y="123"/>
                  </a:moveTo>
                  <a:cubicBezTo>
                    <a:pt x="19124" y="123"/>
                    <a:pt x="12256" y="-368"/>
                    <a:pt x="7200" y="3003"/>
                  </a:cubicBezTo>
                  <a:cubicBezTo>
                    <a:pt x="1263" y="6961"/>
                    <a:pt x="0" y="16027"/>
                    <a:pt x="0" y="23163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69"/>
            <p:cNvSpPr/>
            <p:nvPr/>
          </p:nvSpPr>
          <p:spPr>
            <a:xfrm>
              <a:off x="10556942" y="3547970"/>
              <a:ext cx="153252" cy="174825"/>
            </a:xfrm>
            <a:custGeom>
              <a:avLst/>
              <a:gdLst/>
              <a:ahLst/>
              <a:cxnLst/>
              <a:rect l="l" t="t" r="r" b="b"/>
              <a:pathLst>
                <a:path w="14400" h="18000" extrusionOk="0">
                  <a:moveTo>
                    <a:pt x="14400" y="0"/>
                  </a:moveTo>
                  <a:cubicBezTo>
                    <a:pt x="9664" y="947"/>
                    <a:pt x="2967" y="1898"/>
                    <a:pt x="1440" y="6480"/>
                  </a:cubicBezTo>
                  <a:cubicBezTo>
                    <a:pt x="216" y="10151"/>
                    <a:pt x="0" y="14130"/>
                    <a:pt x="0" y="1800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69"/>
            <p:cNvSpPr/>
            <p:nvPr/>
          </p:nvSpPr>
          <p:spPr>
            <a:xfrm>
              <a:off x="10507129" y="3422695"/>
              <a:ext cx="379309" cy="237160"/>
            </a:xfrm>
            <a:custGeom>
              <a:avLst/>
              <a:gdLst/>
              <a:ahLst/>
              <a:cxnLst/>
              <a:rect l="l" t="t" r="r" b="b"/>
              <a:pathLst>
                <a:path w="35641" h="24418" extrusionOk="0">
                  <a:moveTo>
                    <a:pt x="35641" y="2818"/>
                  </a:moveTo>
                  <a:cubicBezTo>
                    <a:pt x="26388" y="-1808"/>
                    <a:pt x="13663" y="-155"/>
                    <a:pt x="4681" y="4978"/>
                  </a:cubicBezTo>
                  <a:cubicBezTo>
                    <a:pt x="-1082" y="8271"/>
                    <a:pt x="361" y="17780"/>
                    <a:pt x="361" y="24418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69"/>
            <p:cNvSpPr/>
            <p:nvPr/>
          </p:nvSpPr>
          <p:spPr>
            <a:xfrm>
              <a:off x="10526294" y="3474444"/>
              <a:ext cx="337154" cy="122475"/>
            </a:xfrm>
            <a:custGeom>
              <a:avLst/>
              <a:gdLst/>
              <a:ahLst/>
              <a:cxnLst/>
              <a:rect l="l" t="t" r="r" b="b"/>
              <a:pathLst>
                <a:path w="31680" h="12610" extrusionOk="0">
                  <a:moveTo>
                    <a:pt x="31680" y="5410"/>
                  </a:moveTo>
                  <a:cubicBezTo>
                    <a:pt x="24982" y="945"/>
                    <a:pt x="15557" y="-1456"/>
                    <a:pt x="7920" y="1090"/>
                  </a:cubicBezTo>
                  <a:cubicBezTo>
                    <a:pt x="3499" y="2564"/>
                    <a:pt x="2084" y="8442"/>
                    <a:pt x="0" y="1261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69"/>
            <p:cNvSpPr/>
            <p:nvPr/>
          </p:nvSpPr>
          <p:spPr>
            <a:xfrm>
              <a:off x="10472660" y="3380538"/>
              <a:ext cx="490406" cy="181410"/>
            </a:xfrm>
            <a:custGeom>
              <a:avLst/>
              <a:gdLst/>
              <a:ahLst/>
              <a:cxnLst/>
              <a:rect l="l" t="t" r="r" b="b"/>
              <a:pathLst>
                <a:path w="46080" h="18678" extrusionOk="0">
                  <a:moveTo>
                    <a:pt x="46080" y="12198"/>
                  </a:moveTo>
                  <a:cubicBezTo>
                    <a:pt x="38701" y="2359"/>
                    <a:pt x="22468" y="-2491"/>
                    <a:pt x="10800" y="1398"/>
                  </a:cubicBezTo>
                  <a:cubicBezTo>
                    <a:pt x="6292" y="2901"/>
                    <a:pt x="1652" y="6819"/>
                    <a:pt x="720" y="11478"/>
                  </a:cubicBezTo>
                  <a:cubicBezTo>
                    <a:pt x="247" y="13843"/>
                    <a:pt x="1706" y="16972"/>
                    <a:pt x="0" y="18678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69"/>
            <p:cNvSpPr/>
            <p:nvPr/>
          </p:nvSpPr>
          <p:spPr>
            <a:xfrm>
              <a:off x="10572266" y="3492024"/>
              <a:ext cx="306504" cy="188811"/>
            </a:xfrm>
            <a:custGeom>
              <a:avLst/>
              <a:gdLst/>
              <a:ahLst/>
              <a:cxnLst/>
              <a:rect l="l" t="t" r="r" b="b"/>
              <a:pathLst>
                <a:path w="28800" h="19440" extrusionOk="0">
                  <a:moveTo>
                    <a:pt x="28800" y="0"/>
                  </a:moveTo>
                  <a:cubicBezTo>
                    <a:pt x="20782" y="668"/>
                    <a:pt x="12111" y="2260"/>
                    <a:pt x="5760" y="7200"/>
                  </a:cubicBezTo>
                  <a:cubicBezTo>
                    <a:pt x="2201" y="9968"/>
                    <a:pt x="1426" y="15162"/>
                    <a:pt x="0" y="1944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5" name="Google Shape;1315;p69"/>
            <p:cNvGrpSpPr/>
            <p:nvPr/>
          </p:nvGrpSpPr>
          <p:grpSpPr>
            <a:xfrm rot="687387">
              <a:off x="10373815" y="3124018"/>
              <a:ext cx="872591" cy="635337"/>
              <a:chOff x="2988094" y="835011"/>
              <a:chExt cx="2646058" cy="1926603"/>
            </a:xfrm>
          </p:grpSpPr>
          <p:grpSp>
            <p:nvGrpSpPr>
              <p:cNvPr id="1316" name="Google Shape;1316;p69"/>
              <p:cNvGrpSpPr/>
              <p:nvPr/>
            </p:nvGrpSpPr>
            <p:grpSpPr>
              <a:xfrm>
                <a:off x="2988094" y="835011"/>
                <a:ext cx="2646058" cy="1926603"/>
                <a:chOff x="2988094" y="835011"/>
                <a:chExt cx="2646058" cy="1926603"/>
              </a:xfrm>
            </p:grpSpPr>
            <p:sp>
              <p:nvSpPr>
                <p:cNvPr id="1317" name="Google Shape;1317;p69"/>
                <p:cNvSpPr/>
                <p:nvPr/>
              </p:nvSpPr>
              <p:spPr>
                <a:xfrm rot="-1714769">
                  <a:off x="3074905" y="1238920"/>
                  <a:ext cx="1904563" cy="84764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8" name="Google Shape;1318;p69"/>
                <p:cNvSpPr/>
                <p:nvPr/>
              </p:nvSpPr>
              <p:spPr>
                <a:xfrm rot="-1763181">
                  <a:off x="2821505" y="1935021"/>
                  <a:ext cx="2979236" cy="102219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19" name="Google Shape;1319;p69"/>
              <p:cNvSpPr/>
              <p:nvPr/>
            </p:nvSpPr>
            <p:spPr>
              <a:xfrm>
                <a:off x="3219475" y="1638700"/>
                <a:ext cx="204425" cy="776775"/>
              </a:xfrm>
              <a:custGeom>
                <a:avLst/>
                <a:gdLst/>
                <a:ahLst/>
                <a:cxnLst/>
                <a:rect l="l" t="t" r="r" b="b"/>
                <a:pathLst>
                  <a:path w="8177" h="31071" extrusionOk="0">
                    <a:moveTo>
                      <a:pt x="8177" y="31071"/>
                    </a:moveTo>
                    <a:cubicBezTo>
                      <a:pt x="3385" y="21493"/>
                      <a:pt x="0" y="10710"/>
                      <a:pt x="0" y="0"/>
                    </a:cubicBezTo>
                  </a:path>
                </a:pathLst>
              </a:custGeom>
              <a:noFill/>
              <a:ln w="1143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69"/>
              <p:cNvSpPr/>
              <p:nvPr/>
            </p:nvSpPr>
            <p:spPr>
              <a:xfrm rot="9185955">
                <a:off x="4623291" y="917916"/>
                <a:ext cx="204404" cy="776695"/>
              </a:xfrm>
              <a:custGeom>
                <a:avLst/>
                <a:gdLst/>
                <a:ahLst/>
                <a:cxnLst/>
                <a:rect l="l" t="t" r="r" b="b"/>
                <a:pathLst>
                  <a:path w="8177" h="31071" extrusionOk="0">
                    <a:moveTo>
                      <a:pt x="8177" y="31071"/>
                    </a:moveTo>
                    <a:cubicBezTo>
                      <a:pt x="3385" y="21493"/>
                      <a:pt x="0" y="10710"/>
                      <a:pt x="0" y="0"/>
                    </a:cubicBezTo>
                  </a:path>
                </a:pathLst>
              </a:custGeom>
              <a:noFill/>
              <a:ln w="1143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69"/>
              <p:cNvSpPr/>
              <p:nvPr/>
            </p:nvSpPr>
            <p:spPr>
              <a:xfrm rot="-1758786">
                <a:off x="3240324" y="1782306"/>
                <a:ext cx="1782541" cy="163878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22" name="Google Shape;1322;p69"/>
          <p:cNvSpPr/>
          <p:nvPr/>
        </p:nvSpPr>
        <p:spPr>
          <a:xfrm>
            <a:off x="2316900" y="3983400"/>
            <a:ext cx="7558200" cy="1967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Don and Chip know the cookie business better than anyone. They also have preferences among bakeries and store managers that might influence the ‘optimal’ solution.</a:t>
            </a:r>
            <a:endParaRPr sz="22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70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4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1328" name="Google Shape;1328;p70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Baseline Scenario Considerations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9" name="Google Shape;1329;p70"/>
          <p:cNvSpPr txBox="1">
            <a:spLocks noGrp="1"/>
          </p:cNvSpPr>
          <p:nvPr>
            <p:ph type="body" idx="1"/>
          </p:nvPr>
        </p:nvSpPr>
        <p:spPr>
          <a:xfrm>
            <a:off x="359325" y="1104900"/>
            <a:ext cx="11702100" cy="27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 b="1">
                <a:latin typeface="Roboto"/>
                <a:ea typeface="Roboto"/>
                <a:cs typeface="Roboto"/>
                <a:sym typeface="Roboto"/>
              </a:rPr>
              <a:t>Why have a baseline scenario?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Tune and validate the model against the current state of the business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Provide a method to measure the cost savings from the model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Cost Savings = (Baseline Objective Function) – (Optimal Solution)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-US" sz="2400" b="1">
                <a:latin typeface="Roboto"/>
                <a:ea typeface="Roboto"/>
                <a:cs typeface="Roboto"/>
                <a:sym typeface="Roboto"/>
              </a:rPr>
              <a:t>Key considerations of creating a baseline scenario: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Goal is often to fix the model variables to match historical behavior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Often times, historical behavior will violate constraints necessitating either massaging of the data, or changing to </a:t>
            </a:r>
            <a:r>
              <a:rPr lang="en-US" sz="2400" i="1">
                <a:latin typeface="Roboto"/>
                <a:ea typeface="Roboto"/>
                <a:cs typeface="Roboto"/>
                <a:sym typeface="Roboto"/>
              </a:rPr>
              <a:t>soft constraints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Sometimes one may want to do a “Light” baseline, where key decisions are fixed and the model optimizes around them (e.g., fix DC’s and optimize transportation)</a:t>
            </a:r>
            <a:endParaRPr/>
          </a:p>
          <a:p>
            <a:pPr marL="800100" lvl="1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‒"/>
            </a:pP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This can help to not overstate the model savings by eliminating execution issues from being measured in the baseline</a:t>
            </a:r>
            <a:endParaRPr sz="2000"/>
          </a:p>
          <a:p>
            <a:pPr marL="342900" lvl="0" indent="-165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800"/>
              <a:buNone/>
            </a:pPr>
            <a:endParaRPr sz="2400" b="1" i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71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4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1335" name="Google Shape;1335;p71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Baseline Scenario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6" name="Google Shape;1336;p71"/>
          <p:cNvSpPr txBox="1">
            <a:spLocks noGrp="1"/>
          </p:cNvSpPr>
          <p:nvPr>
            <p:ph type="body" idx="1"/>
          </p:nvPr>
        </p:nvSpPr>
        <p:spPr>
          <a:xfrm>
            <a:off x="359325" y="1104900"/>
            <a:ext cx="11702100" cy="27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Char char="•"/>
            </a:pPr>
            <a:r>
              <a:rPr lang="en-US" sz="2800" u="sng">
                <a:latin typeface="Roboto"/>
                <a:ea typeface="Roboto"/>
                <a:cs typeface="Roboto"/>
                <a:sym typeface="Roboto"/>
              </a:rPr>
              <a:t>Baseline Scenario</a:t>
            </a: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: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marL="457200" lvl="1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Char char="‒"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Structure input data and constraints to simulate the current state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marL="457200" lvl="1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Char char="‒"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Add constraints so that the bakeries and DCs that are currently open are forced open, and the production and flow variables are as close to historical values as possible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7" name="Google Shape;1337;p71"/>
          <p:cNvSpPr/>
          <p:nvPr/>
        </p:nvSpPr>
        <p:spPr>
          <a:xfrm>
            <a:off x="8209720" y="3553449"/>
            <a:ext cx="867000" cy="10161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38" name="Google Shape;1338;p71"/>
          <p:cNvCxnSpPr/>
          <p:nvPr/>
        </p:nvCxnSpPr>
        <p:spPr>
          <a:xfrm>
            <a:off x="8608611" y="4569687"/>
            <a:ext cx="0" cy="1218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39" name="Google Shape;1339;p71"/>
          <p:cNvCxnSpPr/>
          <p:nvPr/>
        </p:nvCxnSpPr>
        <p:spPr>
          <a:xfrm flipH="1">
            <a:off x="8115639" y="5765676"/>
            <a:ext cx="509400" cy="6297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40" name="Google Shape;1340;p71"/>
          <p:cNvCxnSpPr/>
          <p:nvPr/>
        </p:nvCxnSpPr>
        <p:spPr>
          <a:xfrm>
            <a:off x="8614848" y="5765676"/>
            <a:ext cx="461700" cy="581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41" name="Google Shape;1341;p71"/>
          <p:cNvCxnSpPr/>
          <p:nvPr/>
        </p:nvCxnSpPr>
        <p:spPr>
          <a:xfrm rot="10800000" flipH="1">
            <a:off x="8633439" y="4569665"/>
            <a:ext cx="765000" cy="395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42" name="Google Shape;1342;p71"/>
          <p:cNvCxnSpPr/>
          <p:nvPr/>
        </p:nvCxnSpPr>
        <p:spPr>
          <a:xfrm rot="10800000">
            <a:off x="7830939" y="4424165"/>
            <a:ext cx="802500" cy="5409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43" name="Google Shape;1343;p71"/>
          <p:cNvSpPr/>
          <p:nvPr/>
        </p:nvSpPr>
        <p:spPr>
          <a:xfrm rot="-259557">
            <a:off x="8525832" y="3919221"/>
            <a:ext cx="163065" cy="233449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4" name="Google Shape;1344;p71"/>
          <p:cNvSpPr/>
          <p:nvPr/>
        </p:nvSpPr>
        <p:spPr>
          <a:xfrm rot="-5768">
            <a:off x="8676206" y="3910340"/>
            <a:ext cx="178800" cy="2331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5" name="Google Shape;1345;p71"/>
          <p:cNvSpPr/>
          <p:nvPr/>
        </p:nvSpPr>
        <p:spPr>
          <a:xfrm>
            <a:off x="8551152" y="3991028"/>
            <a:ext cx="89700" cy="897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6" name="Google Shape;1346;p71"/>
          <p:cNvSpPr/>
          <p:nvPr/>
        </p:nvSpPr>
        <p:spPr>
          <a:xfrm>
            <a:off x="8720733" y="3982275"/>
            <a:ext cx="89700" cy="897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7" name="Google Shape;1347;p71"/>
          <p:cNvSpPr/>
          <p:nvPr/>
        </p:nvSpPr>
        <p:spPr>
          <a:xfrm rot="-399143">
            <a:off x="8506208" y="4275812"/>
            <a:ext cx="318839" cy="36464"/>
          </a:xfrm>
          <a:custGeom>
            <a:avLst/>
            <a:gdLst/>
            <a:ahLst/>
            <a:cxnLst/>
            <a:rect l="l" t="t" r="r" b="b"/>
            <a:pathLst>
              <a:path w="68400" h="25196" extrusionOk="0">
                <a:moveTo>
                  <a:pt x="0" y="2876"/>
                </a:moveTo>
                <a:cubicBezTo>
                  <a:pt x="7560" y="2636"/>
                  <a:pt x="33960" y="-2284"/>
                  <a:pt x="45360" y="1436"/>
                </a:cubicBezTo>
                <a:cubicBezTo>
                  <a:pt x="56760" y="5156"/>
                  <a:pt x="64560" y="21236"/>
                  <a:pt x="68400" y="25196"/>
                </a:cubicBezTo>
              </a:path>
            </a:pathLst>
          </a:custGeom>
          <a:noFill/>
          <a:ln w="19050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71"/>
          <p:cNvSpPr/>
          <p:nvPr/>
        </p:nvSpPr>
        <p:spPr>
          <a:xfrm flipH="1">
            <a:off x="8683277" y="3668586"/>
            <a:ext cx="399452" cy="416520"/>
          </a:xfrm>
          <a:custGeom>
            <a:avLst/>
            <a:gdLst/>
            <a:ahLst/>
            <a:cxnLst/>
            <a:rect l="l" t="t" r="r" b="b"/>
            <a:pathLst>
              <a:path w="25206" h="28800" extrusionOk="0">
                <a:moveTo>
                  <a:pt x="25206" y="0"/>
                </a:moveTo>
                <a:cubicBezTo>
                  <a:pt x="17986" y="0"/>
                  <a:pt x="10151" y="2815"/>
                  <a:pt x="5046" y="7920"/>
                </a:cubicBezTo>
                <a:cubicBezTo>
                  <a:pt x="-17" y="12983"/>
                  <a:pt x="6" y="21640"/>
                  <a:pt x="6" y="28800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71"/>
          <p:cNvSpPr/>
          <p:nvPr/>
        </p:nvSpPr>
        <p:spPr>
          <a:xfrm flipH="1">
            <a:off x="8671873" y="3729292"/>
            <a:ext cx="399357" cy="334995"/>
          </a:xfrm>
          <a:custGeom>
            <a:avLst/>
            <a:gdLst/>
            <a:ahLst/>
            <a:cxnLst/>
            <a:rect l="l" t="t" r="r" b="b"/>
            <a:pathLst>
              <a:path w="25200" h="23163" extrusionOk="0">
                <a:moveTo>
                  <a:pt x="25200" y="123"/>
                </a:moveTo>
                <a:cubicBezTo>
                  <a:pt x="19124" y="123"/>
                  <a:pt x="12256" y="-368"/>
                  <a:pt x="7200" y="3003"/>
                </a:cubicBezTo>
                <a:cubicBezTo>
                  <a:pt x="1263" y="6961"/>
                  <a:pt x="0" y="16027"/>
                  <a:pt x="0" y="23163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71"/>
          <p:cNvSpPr/>
          <p:nvPr/>
        </p:nvSpPr>
        <p:spPr>
          <a:xfrm flipH="1">
            <a:off x="8785980" y="3793545"/>
            <a:ext cx="228204" cy="260325"/>
          </a:xfrm>
          <a:custGeom>
            <a:avLst/>
            <a:gdLst/>
            <a:ahLst/>
            <a:cxnLst/>
            <a:rect l="l" t="t" r="r" b="b"/>
            <a:pathLst>
              <a:path w="14400" h="18000" extrusionOk="0">
                <a:moveTo>
                  <a:pt x="14400" y="0"/>
                </a:moveTo>
                <a:cubicBezTo>
                  <a:pt x="9664" y="947"/>
                  <a:pt x="2967" y="1898"/>
                  <a:pt x="1440" y="6480"/>
                </a:cubicBezTo>
                <a:cubicBezTo>
                  <a:pt x="216" y="10151"/>
                  <a:pt x="0" y="14130"/>
                  <a:pt x="0" y="18000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71"/>
          <p:cNvSpPr/>
          <p:nvPr/>
        </p:nvSpPr>
        <p:spPr>
          <a:xfrm flipH="1">
            <a:off x="8523536" y="3607004"/>
            <a:ext cx="564821" cy="353145"/>
          </a:xfrm>
          <a:custGeom>
            <a:avLst/>
            <a:gdLst/>
            <a:ahLst/>
            <a:cxnLst/>
            <a:rect l="l" t="t" r="r" b="b"/>
            <a:pathLst>
              <a:path w="35641" h="24418" extrusionOk="0">
                <a:moveTo>
                  <a:pt x="35641" y="2818"/>
                </a:moveTo>
                <a:cubicBezTo>
                  <a:pt x="26388" y="-1808"/>
                  <a:pt x="13663" y="-155"/>
                  <a:pt x="4681" y="4978"/>
                </a:cubicBezTo>
                <a:cubicBezTo>
                  <a:pt x="-1082" y="8271"/>
                  <a:pt x="361" y="17780"/>
                  <a:pt x="361" y="24418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71"/>
          <p:cNvSpPr/>
          <p:nvPr/>
        </p:nvSpPr>
        <p:spPr>
          <a:xfrm flipH="1">
            <a:off x="8398043" y="3592353"/>
            <a:ext cx="502049" cy="274079"/>
          </a:xfrm>
          <a:custGeom>
            <a:avLst/>
            <a:gdLst/>
            <a:ahLst/>
            <a:cxnLst/>
            <a:rect l="l" t="t" r="r" b="b"/>
            <a:pathLst>
              <a:path w="31680" h="18951" extrusionOk="0">
                <a:moveTo>
                  <a:pt x="31680" y="5271"/>
                </a:moveTo>
                <a:cubicBezTo>
                  <a:pt x="24817" y="696"/>
                  <a:pt x="14737" y="-1679"/>
                  <a:pt x="7200" y="1671"/>
                </a:cubicBezTo>
                <a:cubicBezTo>
                  <a:pt x="1498" y="4205"/>
                  <a:pt x="0" y="12711"/>
                  <a:pt x="0" y="18951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71"/>
          <p:cNvSpPr/>
          <p:nvPr/>
        </p:nvSpPr>
        <p:spPr>
          <a:xfrm flipH="1">
            <a:off x="8272532" y="3618001"/>
            <a:ext cx="616151" cy="196372"/>
          </a:xfrm>
          <a:custGeom>
            <a:avLst/>
            <a:gdLst/>
            <a:ahLst/>
            <a:cxnLst/>
            <a:rect l="l" t="t" r="r" b="b"/>
            <a:pathLst>
              <a:path w="38880" h="13578" extrusionOk="0">
                <a:moveTo>
                  <a:pt x="38880" y="6378"/>
                </a:moveTo>
                <a:cubicBezTo>
                  <a:pt x="32101" y="1536"/>
                  <a:pt x="22058" y="-1944"/>
                  <a:pt x="14400" y="1338"/>
                </a:cubicBezTo>
                <a:cubicBezTo>
                  <a:pt x="8610" y="3820"/>
                  <a:pt x="5635" y="10761"/>
                  <a:pt x="0" y="13578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71"/>
          <p:cNvSpPr/>
          <p:nvPr/>
        </p:nvSpPr>
        <p:spPr>
          <a:xfrm flipH="1">
            <a:off x="8557772" y="3684061"/>
            <a:ext cx="502049" cy="182372"/>
          </a:xfrm>
          <a:custGeom>
            <a:avLst/>
            <a:gdLst/>
            <a:ahLst/>
            <a:cxnLst/>
            <a:rect l="l" t="t" r="r" b="b"/>
            <a:pathLst>
              <a:path w="31680" h="12610" extrusionOk="0">
                <a:moveTo>
                  <a:pt x="31680" y="5410"/>
                </a:moveTo>
                <a:cubicBezTo>
                  <a:pt x="24982" y="945"/>
                  <a:pt x="15557" y="-1456"/>
                  <a:pt x="7920" y="1090"/>
                </a:cubicBezTo>
                <a:cubicBezTo>
                  <a:pt x="3499" y="2564"/>
                  <a:pt x="2084" y="8442"/>
                  <a:pt x="0" y="12610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71"/>
          <p:cNvSpPr/>
          <p:nvPr/>
        </p:nvSpPr>
        <p:spPr>
          <a:xfrm flipH="1">
            <a:off x="8409432" y="3544230"/>
            <a:ext cx="730253" cy="270131"/>
          </a:xfrm>
          <a:custGeom>
            <a:avLst/>
            <a:gdLst/>
            <a:ahLst/>
            <a:cxnLst/>
            <a:rect l="l" t="t" r="r" b="b"/>
            <a:pathLst>
              <a:path w="46080" h="18678" extrusionOk="0">
                <a:moveTo>
                  <a:pt x="46080" y="12198"/>
                </a:moveTo>
                <a:cubicBezTo>
                  <a:pt x="38701" y="2359"/>
                  <a:pt x="22468" y="-2491"/>
                  <a:pt x="10800" y="1398"/>
                </a:cubicBezTo>
                <a:cubicBezTo>
                  <a:pt x="6292" y="2901"/>
                  <a:pt x="1652" y="6819"/>
                  <a:pt x="720" y="11478"/>
                </a:cubicBezTo>
                <a:cubicBezTo>
                  <a:pt x="247" y="13843"/>
                  <a:pt x="1706" y="16972"/>
                  <a:pt x="0" y="18678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71"/>
          <p:cNvSpPr/>
          <p:nvPr/>
        </p:nvSpPr>
        <p:spPr>
          <a:xfrm flipH="1">
            <a:off x="8534957" y="3710239"/>
            <a:ext cx="456408" cy="281151"/>
          </a:xfrm>
          <a:custGeom>
            <a:avLst/>
            <a:gdLst/>
            <a:ahLst/>
            <a:cxnLst/>
            <a:rect l="l" t="t" r="r" b="b"/>
            <a:pathLst>
              <a:path w="28800" h="19440" extrusionOk="0">
                <a:moveTo>
                  <a:pt x="28800" y="0"/>
                </a:moveTo>
                <a:cubicBezTo>
                  <a:pt x="20782" y="668"/>
                  <a:pt x="12111" y="2260"/>
                  <a:pt x="5760" y="7200"/>
                </a:cubicBezTo>
                <a:cubicBezTo>
                  <a:pt x="2201" y="9968"/>
                  <a:pt x="1426" y="15162"/>
                  <a:pt x="0" y="19440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71"/>
          <p:cNvSpPr/>
          <p:nvPr/>
        </p:nvSpPr>
        <p:spPr>
          <a:xfrm>
            <a:off x="8408898" y="4627895"/>
            <a:ext cx="399419" cy="182368"/>
          </a:xfrm>
          <a:prstGeom prst="flowChartManualOperation">
            <a:avLst/>
          </a:prstGeom>
          <a:solidFill>
            <a:srgbClr val="98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71"/>
          <p:cNvSpPr/>
          <p:nvPr/>
        </p:nvSpPr>
        <p:spPr>
          <a:xfrm>
            <a:off x="8518532" y="4721599"/>
            <a:ext cx="180151" cy="629534"/>
          </a:xfrm>
          <a:prstGeom prst="flowChartOffpageConnector">
            <a:avLst/>
          </a:prstGeom>
          <a:solidFill>
            <a:srgbClr val="98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71"/>
          <p:cNvSpPr/>
          <p:nvPr/>
        </p:nvSpPr>
        <p:spPr>
          <a:xfrm>
            <a:off x="8197770" y="3747352"/>
            <a:ext cx="399452" cy="416520"/>
          </a:xfrm>
          <a:custGeom>
            <a:avLst/>
            <a:gdLst/>
            <a:ahLst/>
            <a:cxnLst/>
            <a:rect l="l" t="t" r="r" b="b"/>
            <a:pathLst>
              <a:path w="25206" h="28800" extrusionOk="0">
                <a:moveTo>
                  <a:pt x="25206" y="0"/>
                </a:moveTo>
                <a:cubicBezTo>
                  <a:pt x="17986" y="0"/>
                  <a:pt x="10151" y="2815"/>
                  <a:pt x="5046" y="7920"/>
                </a:cubicBezTo>
                <a:cubicBezTo>
                  <a:pt x="-17" y="12983"/>
                  <a:pt x="6" y="21640"/>
                  <a:pt x="6" y="28800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71"/>
          <p:cNvSpPr/>
          <p:nvPr/>
        </p:nvSpPr>
        <p:spPr>
          <a:xfrm>
            <a:off x="8209269" y="3808057"/>
            <a:ext cx="399357" cy="334995"/>
          </a:xfrm>
          <a:custGeom>
            <a:avLst/>
            <a:gdLst/>
            <a:ahLst/>
            <a:cxnLst/>
            <a:rect l="l" t="t" r="r" b="b"/>
            <a:pathLst>
              <a:path w="25200" h="23163" extrusionOk="0">
                <a:moveTo>
                  <a:pt x="25200" y="123"/>
                </a:moveTo>
                <a:cubicBezTo>
                  <a:pt x="19124" y="123"/>
                  <a:pt x="12256" y="-368"/>
                  <a:pt x="7200" y="3003"/>
                </a:cubicBezTo>
                <a:cubicBezTo>
                  <a:pt x="1263" y="6961"/>
                  <a:pt x="0" y="16027"/>
                  <a:pt x="0" y="23163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71"/>
          <p:cNvSpPr/>
          <p:nvPr/>
        </p:nvSpPr>
        <p:spPr>
          <a:xfrm>
            <a:off x="8266315" y="3872310"/>
            <a:ext cx="228204" cy="260325"/>
          </a:xfrm>
          <a:custGeom>
            <a:avLst/>
            <a:gdLst/>
            <a:ahLst/>
            <a:cxnLst/>
            <a:rect l="l" t="t" r="r" b="b"/>
            <a:pathLst>
              <a:path w="14400" h="18000" extrusionOk="0">
                <a:moveTo>
                  <a:pt x="14400" y="0"/>
                </a:moveTo>
                <a:cubicBezTo>
                  <a:pt x="9664" y="947"/>
                  <a:pt x="2967" y="1898"/>
                  <a:pt x="1440" y="6480"/>
                </a:cubicBezTo>
                <a:cubicBezTo>
                  <a:pt x="216" y="10151"/>
                  <a:pt x="0" y="14130"/>
                  <a:pt x="0" y="18000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71"/>
          <p:cNvSpPr/>
          <p:nvPr/>
        </p:nvSpPr>
        <p:spPr>
          <a:xfrm>
            <a:off x="8192142" y="3685769"/>
            <a:ext cx="564821" cy="353145"/>
          </a:xfrm>
          <a:custGeom>
            <a:avLst/>
            <a:gdLst/>
            <a:ahLst/>
            <a:cxnLst/>
            <a:rect l="l" t="t" r="r" b="b"/>
            <a:pathLst>
              <a:path w="35641" h="24418" extrusionOk="0">
                <a:moveTo>
                  <a:pt x="35641" y="2818"/>
                </a:moveTo>
                <a:cubicBezTo>
                  <a:pt x="26388" y="-1808"/>
                  <a:pt x="13663" y="-155"/>
                  <a:pt x="4681" y="4978"/>
                </a:cubicBezTo>
                <a:cubicBezTo>
                  <a:pt x="-1082" y="8271"/>
                  <a:pt x="361" y="17780"/>
                  <a:pt x="361" y="24418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71"/>
          <p:cNvSpPr/>
          <p:nvPr/>
        </p:nvSpPr>
        <p:spPr>
          <a:xfrm>
            <a:off x="8220678" y="3762826"/>
            <a:ext cx="502049" cy="182372"/>
          </a:xfrm>
          <a:custGeom>
            <a:avLst/>
            <a:gdLst/>
            <a:ahLst/>
            <a:cxnLst/>
            <a:rect l="l" t="t" r="r" b="b"/>
            <a:pathLst>
              <a:path w="31680" h="12610" extrusionOk="0">
                <a:moveTo>
                  <a:pt x="31680" y="5410"/>
                </a:moveTo>
                <a:cubicBezTo>
                  <a:pt x="24982" y="945"/>
                  <a:pt x="15557" y="-1456"/>
                  <a:pt x="7920" y="1090"/>
                </a:cubicBezTo>
                <a:cubicBezTo>
                  <a:pt x="3499" y="2564"/>
                  <a:pt x="2084" y="8442"/>
                  <a:pt x="0" y="12610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71"/>
          <p:cNvSpPr/>
          <p:nvPr/>
        </p:nvSpPr>
        <p:spPr>
          <a:xfrm>
            <a:off x="8140814" y="3622995"/>
            <a:ext cx="730253" cy="270131"/>
          </a:xfrm>
          <a:custGeom>
            <a:avLst/>
            <a:gdLst/>
            <a:ahLst/>
            <a:cxnLst/>
            <a:rect l="l" t="t" r="r" b="b"/>
            <a:pathLst>
              <a:path w="46080" h="18678" extrusionOk="0">
                <a:moveTo>
                  <a:pt x="46080" y="12198"/>
                </a:moveTo>
                <a:cubicBezTo>
                  <a:pt x="38701" y="2359"/>
                  <a:pt x="22468" y="-2491"/>
                  <a:pt x="10800" y="1398"/>
                </a:cubicBezTo>
                <a:cubicBezTo>
                  <a:pt x="6292" y="2901"/>
                  <a:pt x="1652" y="6819"/>
                  <a:pt x="720" y="11478"/>
                </a:cubicBezTo>
                <a:cubicBezTo>
                  <a:pt x="247" y="13843"/>
                  <a:pt x="1706" y="16972"/>
                  <a:pt x="0" y="18678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71"/>
          <p:cNvSpPr/>
          <p:nvPr/>
        </p:nvSpPr>
        <p:spPr>
          <a:xfrm>
            <a:off x="8289134" y="3789004"/>
            <a:ext cx="456408" cy="281151"/>
          </a:xfrm>
          <a:custGeom>
            <a:avLst/>
            <a:gdLst/>
            <a:ahLst/>
            <a:cxnLst/>
            <a:rect l="l" t="t" r="r" b="b"/>
            <a:pathLst>
              <a:path w="28800" h="19440" extrusionOk="0">
                <a:moveTo>
                  <a:pt x="28800" y="0"/>
                </a:moveTo>
                <a:cubicBezTo>
                  <a:pt x="20782" y="668"/>
                  <a:pt x="12111" y="2260"/>
                  <a:pt x="5760" y="7200"/>
                </a:cubicBezTo>
                <a:cubicBezTo>
                  <a:pt x="2201" y="9968"/>
                  <a:pt x="1426" y="15162"/>
                  <a:pt x="0" y="19440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6" name="Google Shape;1366;p71"/>
          <p:cNvGrpSpPr/>
          <p:nvPr/>
        </p:nvGrpSpPr>
        <p:grpSpPr>
          <a:xfrm rot="687794">
            <a:off x="7993595" y="3241332"/>
            <a:ext cx="1299469" cy="946147"/>
            <a:chOff x="2988094" y="835011"/>
            <a:chExt cx="2646058" cy="1926603"/>
          </a:xfrm>
        </p:grpSpPr>
        <p:grpSp>
          <p:nvGrpSpPr>
            <p:cNvPr id="1367" name="Google Shape;1367;p71"/>
            <p:cNvGrpSpPr/>
            <p:nvPr/>
          </p:nvGrpSpPr>
          <p:grpSpPr>
            <a:xfrm>
              <a:off x="2988094" y="835011"/>
              <a:ext cx="2646058" cy="1926603"/>
              <a:chOff x="2988094" y="835011"/>
              <a:chExt cx="2646058" cy="1926603"/>
            </a:xfrm>
          </p:grpSpPr>
          <p:sp>
            <p:nvSpPr>
              <p:cNvPr id="1368" name="Google Shape;1368;p71"/>
              <p:cNvSpPr/>
              <p:nvPr/>
            </p:nvSpPr>
            <p:spPr>
              <a:xfrm rot="-1714769">
                <a:off x="3074905" y="1238920"/>
                <a:ext cx="1904563" cy="847640"/>
              </a:xfrm>
              <a:prstGeom prst="trapezoid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71"/>
              <p:cNvSpPr/>
              <p:nvPr/>
            </p:nvSpPr>
            <p:spPr>
              <a:xfrm rot="-1763181">
                <a:off x="2821505" y="1935021"/>
                <a:ext cx="2979236" cy="10221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70" name="Google Shape;1370;p71"/>
            <p:cNvSpPr/>
            <p:nvPr/>
          </p:nvSpPr>
          <p:spPr>
            <a:xfrm>
              <a:off x="3219475" y="1638700"/>
              <a:ext cx="204425" cy="776775"/>
            </a:xfrm>
            <a:custGeom>
              <a:avLst/>
              <a:gdLst/>
              <a:ahLst/>
              <a:cxnLst/>
              <a:rect l="l" t="t" r="r" b="b"/>
              <a:pathLst>
                <a:path w="8177" h="31071" extrusionOk="0">
                  <a:moveTo>
                    <a:pt x="8177" y="31071"/>
                  </a:moveTo>
                  <a:cubicBezTo>
                    <a:pt x="3385" y="21493"/>
                    <a:pt x="0" y="10710"/>
                    <a:pt x="0" y="0"/>
                  </a:cubicBezTo>
                </a:path>
              </a:pathLst>
            </a:custGeom>
            <a:noFill/>
            <a:ln w="114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71"/>
            <p:cNvSpPr/>
            <p:nvPr/>
          </p:nvSpPr>
          <p:spPr>
            <a:xfrm rot="9185955">
              <a:off x="4623291" y="917916"/>
              <a:ext cx="204404" cy="776695"/>
            </a:xfrm>
            <a:custGeom>
              <a:avLst/>
              <a:gdLst/>
              <a:ahLst/>
              <a:cxnLst/>
              <a:rect l="l" t="t" r="r" b="b"/>
              <a:pathLst>
                <a:path w="8177" h="31071" extrusionOk="0">
                  <a:moveTo>
                    <a:pt x="8177" y="31071"/>
                  </a:moveTo>
                  <a:cubicBezTo>
                    <a:pt x="3385" y="21493"/>
                    <a:pt x="0" y="10710"/>
                    <a:pt x="0" y="0"/>
                  </a:cubicBezTo>
                </a:path>
              </a:pathLst>
            </a:custGeom>
            <a:noFill/>
            <a:ln w="114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71"/>
            <p:cNvSpPr/>
            <p:nvPr/>
          </p:nvSpPr>
          <p:spPr>
            <a:xfrm rot="-1758786">
              <a:off x="3240324" y="1782306"/>
              <a:ext cx="1782541" cy="163878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3" name="Google Shape;1373;p71"/>
          <p:cNvGrpSpPr/>
          <p:nvPr/>
        </p:nvGrpSpPr>
        <p:grpSpPr>
          <a:xfrm rot="1241586">
            <a:off x="9132914" y="4306622"/>
            <a:ext cx="584430" cy="825035"/>
            <a:chOff x="3188207" y="934975"/>
            <a:chExt cx="1284300" cy="2196293"/>
          </a:xfrm>
        </p:grpSpPr>
        <p:grpSp>
          <p:nvGrpSpPr>
            <p:cNvPr id="1374" name="Google Shape;1374;p71"/>
            <p:cNvGrpSpPr/>
            <p:nvPr/>
          </p:nvGrpSpPr>
          <p:grpSpPr>
            <a:xfrm>
              <a:off x="3188207" y="934975"/>
              <a:ext cx="1284300" cy="2196293"/>
              <a:chOff x="3188207" y="934975"/>
              <a:chExt cx="1284300" cy="2196293"/>
            </a:xfrm>
          </p:grpSpPr>
          <p:sp>
            <p:nvSpPr>
              <p:cNvPr id="1375" name="Google Shape;1375;p71"/>
              <p:cNvSpPr/>
              <p:nvPr/>
            </p:nvSpPr>
            <p:spPr>
              <a:xfrm>
                <a:off x="3674807" y="934975"/>
                <a:ext cx="311100" cy="3183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71"/>
              <p:cNvSpPr/>
              <p:nvPr/>
            </p:nvSpPr>
            <p:spPr>
              <a:xfrm>
                <a:off x="3188207" y="1205268"/>
                <a:ext cx="1284300" cy="19260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71"/>
              <p:cNvSpPr/>
              <p:nvPr/>
            </p:nvSpPr>
            <p:spPr>
              <a:xfrm rot="-936">
                <a:off x="3279707" y="1361601"/>
                <a:ext cx="1101300" cy="1597200"/>
              </a:xfrm>
              <a:prstGeom prst="rect">
                <a:avLst/>
              </a:prstGeom>
              <a:solidFill>
                <a:srgbClr val="FFFFFF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71"/>
              <p:cNvSpPr/>
              <p:nvPr/>
            </p:nvSpPr>
            <p:spPr>
              <a:xfrm rot="5176">
                <a:off x="3332207" y="1187189"/>
                <a:ext cx="996301" cy="267900"/>
              </a:xfrm>
              <a:prstGeom prst="trapezoid">
                <a:avLst>
                  <a:gd name="adj" fmla="val 25000"/>
                </a:avLst>
              </a:prstGeom>
              <a:solidFill>
                <a:srgbClr val="FFFFFF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71"/>
              <p:cNvSpPr/>
              <p:nvPr/>
            </p:nvSpPr>
            <p:spPr>
              <a:xfrm>
                <a:off x="3744557" y="1014775"/>
                <a:ext cx="171600" cy="1587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80" name="Google Shape;1380;p71"/>
            <p:cNvSpPr/>
            <p:nvPr/>
          </p:nvSpPr>
          <p:spPr>
            <a:xfrm>
              <a:off x="3357950" y="1541675"/>
              <a:ext cx="181800" cy="1818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71"/>
            <p:cNvSpPr/>
            <p:nvPr/>
          </p:nvSpPr>
          <p:spPr>
            <a:xfrm>
              <a:off x="3357950" y="1770275"/>
              <a:ext cx="181800" cy="1818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71"/>
            <p:cNvSpPr/>
            <p:nvPr/>
          </p:nvSpPr>
          <p:spPr>
            <a:xfrm>
              <a:off x="3357950" y="1998875"/>
              <a:ext cx="181800" cy="1818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71"/>
            <p:cNvSpPr/>
            <p:nvPr/>
          </p:nvSpPr>
          <p:spPr>
            <a:xfrm>
              <a:off x="3357950" y="2227475"/>
              <a:ext cx="181800" cy="1818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71"/>
            <p:cNvSpPr/>
            <p:nvPr/>
          </p:nvSpPr>
          <p:spPr>
            <a:xfrm>
              <a:off x="3357950" y="2456075"/>
              <a:ext cx="181800" cy="1818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71"/>
            <p:cNvSpPr/>
            <p:nvPr/>
          </p:nvSpPr>
          <p:spPr>
            <a:xfrm>
              <a:off x="3624475" y="1533868"/>
              <a:ext cx="327100" cy="228900"/>
            </a:xfrm>
            <a:custGeom>
              <a:avLst/>
              <a:gdLst/>
              <a:ahLst/>
              <a:cxnLst/>
              <a:rect l="l" t="t" r="r" b="b"/>
              <a:pathLst>
                <a:path w="13084" h="9156" extrusionOk="0">
                  <a:moveTo>
                    <a:pt x="0" y="7217"/>
                  </a:moveTo>
                  <a:cubicBezTo>
                    <a:pt x="727" y="8187"/>
                    <a:pt x="242" y="9156"/>
                    <a:pt x="1454" y="9156"/>
                  </a:cubicBezTo>
                  <a:cubicBezTo>
                    <a:pt x="2746" y="9156"/>
                    <a:pt x="737" y="6354"/>
                    <a:pt x="1454" y="5279"/>
                  </a:cubicBezTo>
                  <a:cubicBezTo>
                    <a:pt x="1884" y="4634"/>
                    <a:pt x="4517" y="2042"/>
                    <a:pt x="4846" y="2371"/>
                  </a:cubicBezTo>
                  <a:cubicBezTo>
                    <a:pt x="5653" y="3179"/>
                    <a:pt x="5330" y="6905"/>
                    <a:pt x="5330" y="5763"/>
                  </a:cubicBezTo>
                  <a:cubicBezTo>
                    <a:pt x="5330" y="4300"/>
                    <a:pt x="5815" y="2865"/>
                    <a:pt x="5815" y="1402"/>
                  </a:cubicBezTo>
                  <a:cubicBezTo>
                    <a:pt x="5815" y="918"/>
                    <a:pt x="5598" y="0"/>
                    <a:pt x="5815" y="433"/>
                  </a:cubicBezTo>
                  <a:cubicBezTo>
                    <a:pt x="6850" y="2501"/>
                    <a:pt x="6799" y="5449"/>
                    <a:pt x="8723" y="6732"/>
                  </a:cubicBezTo>
                  <a:cubicBezTo>
                    <a:pt x="9962" y="7558"/>
                    <a:pt x="12419" y="6369"/>
                    <a:pt x="13084" y="7702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71"/>
            <p:cNvSpPr/>
            <p:nvPr/>
          </p:nvSpPr>
          <p:spPr>
            <a:xfrm>
              <a:off x="3963700" y="1629500"/>
              <a:ext cx="387675" cy="84800"/>
            </a:xfrm>
            <a:custGeom>
              <a:avLst/>
              <a:gdLst/>
              <a:ahLst/>
              <a:cxnLst/>
              <a:rect l="l" t="t" r="r" b="b"/>
              <a:pathLst>
                <a:path w="15507" h="3392" extrusionOk="0">
                  <a:moveTo>
                    <a:pt x="0" y="0"/>
                  </a:moveTo>
                  <a:cubicBezTo>
                    <a:pt x="4913" y="1965"/>
                    <a:pt x="10216" y="3392"/>
                    <a:pt x="15507" y="3392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71"/>
            <p:cNvSpPr/>
            <p:nvPr/>
          </p:nvSpPr>
          <p:spPr>
            <a:xfrm>
              <a:off x="3648700" y="1932375"/>
              <a:ext cx="169600" cy="123000"/>
            </a:xfrm>
            <a:custGeom>
              <a:avLst/>
              <a:gdLst/>
              <a:ahLst/>
              <a:cxnLst/>
              <a:rect l="l" t="t" r="r" b="b"/>
              <a:pathLst>
                <a:path w="6784" h="4920" extrusionOk="0">
                  <a:moveTo>
                    <a:pt x="0" y="0"/>
                  </a:moveTo>
                  <a:cubicBezTo>
                    <a:pt x="149" y="895"/>
                    <a:pt x="822" y="4920"/>
                    <a:pt x="969" y="4846"/>
                  </a:cubicBezTo>
                  <a:cubicBezTo>
                    <a:pt x="3052" y="3803"/>
                    <a:pt x="6784" y="-1361"/>
                    <a:pt x="6784" y="969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71"/>
            <p:cNvSpPr/>
            <p:nvPr/>
          </p:nvSpPr>
          <p:spPr>
            <a:xfrm>
              <a:off x="3818300" y="1795819"/>
              <a:ext cx="520975" cy="242325"/>
            </a:xfrm>
            <a:custGeom>
              <a:avLst/>
              <a:gdLst/>
              <a:ahLst/>
              <a:cxnLst/>
              <a:rect l="l" t="t" r="r" b="b"/>
              <a:pathLst>
                <a:path w="20839" h="9693" extrusionOk="0">
                  <a:moveTo>
                    <a:pt x="0" y="5947"/>
                  </a:moveTo>
                  <a:cubicBezTo>
                    <a:pt x="970" y="4008"/>
                    <a:pt x="805" y="-394"/>
                    <a:pt x="2908" y="131"/>
                  </a:cubicBezTo>
                  <a:cubicBezTo>
                    <a:pt x="5650" y="815"/>
                    <a:pt x="5272" y="5402"/>
                    <a:pt x="7270" y="7400"/>
                  </a:cubicBezTo>
                  <a:cubicBezTo>
                    <a:pt x="8246" y="8376"/>
                    <a:pt x="8723" y="2144"/>
                    <a:pt x="8723" y="3524"/>
                  </a:cubicBezTo>
                  <a:cubicBezTo>
                    <a:pt x="8723" y="5469"/>
                    <a:pt x="7589" y="8260"/>
                    <a:pt x="9208" y="9339"/>
                  </a:cubicBezTo>
                  <a:cubicBezTo>
                    <a:pt x="10961" y="10507"/>
                    <a:pt x="14028" y="7990"/>
                    <a:pt x="14539" y="5947"/>
                  </a:cubicBezTo>
                  <a:cubicBezTo>
                    <a:pt x="15089" y="3747"/>
                    <a:pt x="6496" y="3576"/>
                    <a:pt x="7754" y="5462"/>
                  </a:cubicBezTo>
                  <a:cubicBezTo>
                    <a:pt x="9515" y="8102"/>
                    <a:pt x="14719" y="10130"/>
                    <a:pt x="16962" y="7885"/>
                  </a:cubicBezTo>
                  <a:cubicBezTo>
                    <a:pt x="17904" y="6943"/>
                    <a:pt x="16989" y="4950"/>
                    <a:pt x="17931" y="4008"/>
                  </a:cubicBezTo>
                  <a:cubicBezTo>
                    <a:pt x="18653" y="3286"/>
                    <a:pt x="19817" y="4977"/>
                    <a:pt x="20839" y="4977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71"/>
            <p:cNvSpPr/>
            <p:nvPr/>
          </p:nvSpPr>
          <p:spPr>
            <a:xfrm>
              <a:off x="3604986" y="2205815"/>
              <a:ext cx="673725" cy="300850"/>
            </a:xfrm>
            <a:custGeom>
              <a:avLst/>
              <a:gdLst/>
              <a:ahLst/>
              <a:cxnLst/>
              <a:rect l="l" t="t" r="r" b="b"/>
              <a:pathLst>
                <a:path w="26949" h="12034" extrusionOk="0">
                  <a:moveTo>
                    <a:pt x="1264" y="5539"/>
                  </a:moveTo>
                  <a:cubicBezTo>
                    <a:pt x="2266" y="7792"/>
                    <a:pt x="2801" y="12618"/>
                    <a:pt x="5141" y="11839"/>
                  </a:cubicBezTo>
                  <a:cubicBezTo>
                    <a:pt x="6987" y="11225"/>
                    <a:pt x="5626" y="7968"/>
                    <a:pt x="5626" y="6023"/>
                  </a:cubicBezTo>
                  <a:cubicBezTo>
                    <a:pt x="5626" y="4847"/>
                    <a:pt x="7426" y="3462"/>
                    <a:pt x="6595" y="2631"/>
                  </a:cubicBezTo>
                  <a:cubicBezTo>
                    <a:pt x="5093" y="1129"/>
                    <a:pt x="-883" y="1832"/>
                    <a:pt x="295" y="3600"/>
                  </a:cubicBezTo>
                  <a:cubicBezTo>
                    <a:pt x="1539" y="5467"/>
                    <a:pt x="4315" y="1554"/>
                    <a:pt x="6110" y="208"/>
                  </a:cubicBezTo>
                  <a:cubicBezTo>
                    <a:pt x="7222" y="-626"/>
                    <a:pt x="7170" y="3328"/>
                    <a:pt x="8533" y="3600"/>
                  </a:cubicBezTo>
                  <a:cubicBezTo>
                    <a:pt x="10149" y="3923"/>
                    <a:pt x="11732" y="2631"/>
                    <a:pt x="13380" y="2631"/>
                  </a:cubicBezTo>
                  <a:cubicBezTo>
                    <a:pt x="14995" y="2631"/>
                    <a:pt x="15641" y="5539"/>
                    <a:pt x="17256" y="5539"/>
                  </a:cubicBezTo>
                  <a:cubicBezTo>
                    <a:pt x="18588" y="5539"/>
                    <a:pt x="20067" y="3771"/>
                    <a:pt x="21133" y="4570"/>
                  </a:cubicBezTo>
                  <a:cubicBezTo>
                    <a:pt x="22711" y="5753"/>
                    <a:pt x="24585" y="9356"/>
                    <a:pt x="25979" y="7962"/>
                  </a:cubicBezTo>
                  <a:cubicBezTo>
                    <a:pt x="26702" y="7239"/>
                    <a:pt x="26492" y="5968"/>
                    <a:pt x="26949" y="505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71"/>
            <p:cNvSpPr/>
            <p:nvPr/>
          </p:nvSpPr>
          <p:spPr>
            <a:xfrm>
              <a:off x="3535203" y="2474357"/>
              <a:ext cx="392150" cy="264675"/>
            </a:xfrm>
            <a:custGeom>
              <a:avLst/>
              <a:gdLst/>
              <a:ahLst/>
              <a:cxnLst/>
              <a:rect l="l" t="t" r="r" b="b"/>
              <a:pathLst>
                <a:path w="15686" h="10587" extrusionOk="0">
                  <a:moveTo>
                    <a:pt x="6963" y="3521"/>
                  </a:moveTo>
                  <a:cubicBezTo>
                    <a:pt x="6546" y="5604"/>
                    <a:pt x="7932" y="7696"/>
                    <a:pt x="7932" y="9821"/>
                  </a:cubicBezTo>
                  <a:cubicBezTo>
                    <a:pt x="7932" y="10587"/>
                    <a:pt x="7791" y="9052"/>
                    <a:pt x="7448" y="8367"/>
                  </a:cubicBezTo>
                  <a:cubicBezTo>
                    <a:pt x="6479" y="6428"/>
                    <a:pt x="6274" y="3851"/>
                    <a:pt x="4540" y="2551"/>
                  </a:cubicBezTo>
                  <a:cubicBezTo>
                    <a:pt x="3267" y="1596"/>
                    <a:pt x="-534" y="-810"/>
                    <a:pt x="178" y="613"/>
                  </a:cubicBezTo>
                  <a:cubicBezTo>
                    <a:pt x="2176" y="4609"/>
                    <a:pt x="10104" y="6681"/>
                    <a:pt x="13263" y="3521"/>
                  </a:cubicBezTo>
                  <a:cubicBezTo>
                    <a:pt x="14071" y="2713"/>
                    <a:pt x="14769" y="-383"/>
                    <a:pt x="13747" y="128"/>
                  </a:cubicBezTo>
                  <a:cubicBezTo>
                    <a:pt x="12324" y="840"/>
                    <a:pt x="14095" y="4490"/>
                    <a:pt x="15686" y="449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71"/>
            <p:cNvSpPr/>
            <p:nvPr/>
          </p:nvSpPr>
          <p:spPr>
            <a:xfrm>
              <a:off x="3953304" y="2501800"/>
              <a:ext cx="377075" cy="225275"/>
            </a:xfrm>
            <a:custGeom>
              <a:avLst/>
              <a:gdLst/>
              <a:ahLst/>
              <a:cxnLst/>
              <a:rect l="l" t="t" r="r" b="b"/>
              <a:pathLst>
                <a:path w="15083" h="9011" extrusionOk="0">
                  <a:moveTo>
                    <a:pt x="5262" y="3392"/>
                  </a:moveTo>
                  <a:cubicBezTo>
                    <a:pt x="6577" y="6681"/>
                    <a:pt x="14259" y="11227"/>
                    <a:pt x="14954" y="7753"/>
                  </a:cubicBezTo>
                  <a:cubicBezTo>
                    <a:pt x="15470" y="5175"/>
                    <a:pt x="11768" y="2423"/>
                    <a:pt x="9139" y="2423"/>
                  </a:cubicBezTo>
                  <a:cubicBezTo>
                    <a:pt x="6942" y="2423"/>
                    <a:pt x="6480" y="5925"/>
                    <a:pt x="5262" y="7753"/>
                  </a:cubicBezTo>
                  <a:cubicBezTo>
                    <a:pt x="4497" y="8901"/>
                    <a:pt x="2213" y="7404"/>
                    <a:pt x="1385" y="6300"/>
                  </a:cubicBezTo>
                  <a:cubicBezTo>
                    <a:pt x="679" y="5359"/>
                    <a:pt x="-416" y="3739"/>
                    <a:pt x="416" y="2907"/>
                  </a:cubicBezTo>
                  <a:cubicBezTo>
                    <a:pt x="3464" y="-141"/>
                    <a:pt x="9967" y="8861"/>
                    <a:pt x="13016" y="5815"/>
                  </a:cubicBezTo>
                  <a:cubicBezTo>
                    <a:pt x="14387" y="4445"/>
                    <a:pt x="13016" y="1938"/>
                    <a:pt x="13016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71"/>
            <p:cNvSpPr/>
            <p:nvPr/>
          </p:nvSpPr>
          <p:spPr>
            <a:xfrm>
              <a:off x="4083016" y="2259475"/>
              <a:ext cx="244125" cy="139275"/>
            </a:xfrm>
            <a:custGeom>
              <a:avLst/>
              <a:gdLst/>
              <a:ahLst/>
              <a:cxnLst/>
              <a:rect l="l" t="t" r="r" b="b"/>
              <a:pathLst>
                <a:path w="9765" h="5571" extrusionOk="0">
                  <a:moveTo>
                    <a:pt x="73" y="0"/>
                  </a:moveTo>
                  <a:cubicBezTo>
                    <a:pt x="73" y="1842"/>
                    <a:pt x="-220" y="4749"/>
                    <a:pt x="1527" y="5331"/>
                  </a:cubicBezTo>
                  <a:cubicBezTo>
                    <a:pt x="4406" y="6291"/>
                    <a:pt x="6730" y="1454"/>
                    <a:pt x="9765" y="145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3" name="Google Shape;1393;p71"/>
          <p:cNvSpPr/>
          <p:nvPr/>
        </p:nvSpPr>
        <p:spPr>
          <a:xfrm>
            <a:off x="1480875" y="3954900"/>
            <a:ext cx="5017500" cy="678300"/>
          </a:xfrm>
          <a:prstGeom prst="wedgeRoundRectCallout">
            <a:avLst>
              <a:gd name="adj1" fmla="val 72271"/>
              <a:gd name="adj2" fmla="val -42490"/>
              <a:gd name="adj3" fmla="val 0"/>
            </a:avLst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All snickerdoodles were made in Chicago 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71"/>
          <p:cNvSpPr/>
          <p:nvPr/>
        </p:nvSpPr>
        <p:spPr>
          <a:xfrm>
            <a:off x="969750" y="5741375"/>
            <a:ext cx="6502200" cy="678300"/>
          </a:xfrm>
          <a:prstGeom prst="wedgeRoundRectCallout">
            <a:avLst>
              <a:gd name="adj1" fmla="val 70622"/>
              <a:gd name="adj2" fmla="val -106649"/>
              <a:gd name="adj3" fmla="val 0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rgbClr val="FFFFFF"/>
                </a:solidFill>
              </a:rPr>
              <a:t>New Jersey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stores only serviced by </a:t>
            </a:r>
            <a:r>
              <a:rPr lang="en-US" sz="2000" dirty="0">
                <a:solidFill>
                  <a:srgbClr val="FFFFFF"/>
                </a:solidFill>
              </a:rPr>
              <a:t>Atlantic City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DC</a:t>
            </a:r>
            <a:endParaRPr sz="2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71"/>
          <p:cNvSpPr/>
          <p:nvPr/>
        </p:nvSpPr>
        <p:spPr>
          <a:xfrm>
            <a:off x="2881725" y="4697200"/>
            <a:ext cx="3609300" cy="678300"/>
          </a:xfrm>
          <a:prstGeom prst="wedgeRoundRectCallout">
            <a:avLst>
              <a:gd name="adj1" fmla="val 93927"/>
              <a:gd name="adj2" fmla="val -10851"/>
              <a:gd name="adj3" fmla="val 0"/>
            </a:avLst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67% of biscotti made in NYC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71"/>
          <p:cNvSpPr txBox="1"/>
          <p:nvPr/>
        </p:nvSpPr>
        <p:spPr>
          <a:xfrm>
            <a:off x="10041925" y="4697200"/>
            <a:ext cx="20079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(Chip, in charge)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72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4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1402" name="Google Shape;1402;p72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Baseline Scenario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3" name="Google Shape;1403;p72"/>
          <p:cNvSpPr txBox="1">
            <a:spLocks noGrp="1"/>
          </p:cNvSpPr>
          <p:nvPr>
            <p:ph type="body" idx="1"/>
          </p:nvPr>
        </p:nvSpPr>
        <p:spPr>
          <a:xfrm>
            <a:off x="359325" y="1272044"/>
            <a:ext cx="11702100" cy="27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Char char="•"/>
            </a:pPr>
            <a:r>
              <a:rPr lang="en-US" sz="2800" u="sng" dirty="0">
                <a:latin typeface="Roboto"/>
                <a:ea typeface="Roboto"/>
                <a:cs typeface="Roboto"/>
                <a:sym typeface="Roboto"/>
              </a:rPr>
              <a:t>Baseline Scenario</a:t>
            </a:r>
            <a:r>
              <a:rPr lang="en-US" sz="2800" dirty="0">
                <a:latin typeface="Roboto"/>
                <a:ea typeface="Roboto"/>
                <a:cs typeface="Roboto"/>
                <a:sym typeface="Roboto"/>
              </a:rPr>
              <a:t>:</a:t>
            </a:r>
            <a:endParaRPr sz="2800" dirty="0">
              <a:latin typeface="Roboto"/>
              <a:ea typeface="Roboto"/>
              <a:cs typeface="Roboto"/>
              <a:sym typeface="Roboto"/>
            </a:endParaRPr>
          </a:p>
          <a:p>
            <a:pPr marL="457200" lvl="1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Char char="‒"/>
            </a:pPr>
            <a:r>
              <a:rPr lang="en-US" sz="2800" dirty="0">
                <a:latin typeface="Roboto"/>
                <a:ea typeface="Roboto"/>
                <a:cs typeface="Roboto"/>
                <a:sym typeface="Roboto"/>
              </a:rPr>
              <a:t>Structure input data and constraints to simulate the current state</a:t>
            </a:r>
            <a:endParaRPr sz="2800" dirty="0">
              <a:latin typeface="Roboto"/>
              <a:ea typeface="Roboto"/>
              <a:cs typeface="Roboto"/>
              <a:sym typeface="Roboto"/>
            </a:endParaRPr>
          </a:p>
          <a:p>
            <a:pPr marL="457200" lvl="1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Char char="‒"/>
            </a:pPr>
            <a:r>
              <a:rPr lang="en-US" sz="2800" dirty="0">
                <a:latin typeface="Roboto"/>
                <a:ea typeface="Roboto"/>
                <a:cs typeface="Roboto"/>
                <a:sym typeface="Roboto"/>
              </a:rPr>
              <a:t>Add constraints so that the bakeries and DCs that are currently open are forced open, and the production and flow variables are as close to historical values as possible</a:t>
            </a:r>
            <a:endParaRPr sz="28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4" name="Google Shape;1404;p72"/>
          <p:cNvSpPr/>
          <p:nvPr/>
        </p:nvSpPr>
        <p:spPr>
          <a:xfrm>
            <a:off x="864750" y="3897075"/>
            <a:ext cx="10462500" cy="2479500"/>
          </a:xfrm>
          <a:prstGeom prst="roundRect">
            <a:avLst>
              <a:gd name="adj" fmla="val 16667"/>
            </a:avLst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Let </a:t>
            </a:r>
            <a:r>
              <a:rPr lang="en-US" sz="2200" b="0" i="1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-US" sz="2200" b="0" i="1" u="none" strike="noStrike" cap="none" baseline="-25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b,c</a:t>
            </a:r>
            <a:r>
              <a:rPr lang="en-US" sz="2200" b="0" i="0" u="none" strike="noStrike" cap="none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 be the actual amount of production of cookie </a:t>
            </a:r>
            <a:r>
              <a:rPr lang="en-US" sz="2200" b="0" i="1" u="none" strike="noStrike" cap="none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2200" b="0" i="0" u="none" strike="noStrike" cap="none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 at bakery </a:t>
            </a:r>
            <a:r>
              <a:rPr lang="en-US" sz="2200" b="0" i="1" u="none" strike="noStrike" cap="none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-US" sz="2200" b="0" i="0" u="none" strike="noStrike" cap="none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 in the last time period. Add:</a:t>
            </a:r>
            <a:endParaRPr sz="2200" b="0" i="0" u="none" strike="noStrike" cap="none">
              <a:solidFill>
                <a:srgbClr val="F3F3F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3F3F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to constraints:        </a:t>
            </a:r>
            <a:r>
              <a:rPr lang="en-US" sz="2200" b="0" i="1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-US" sz="2200" b="0" i="1" u="none" strike="noStrike" cap="none" baseline="-25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b,c</a:t>
            </a:r>
            <a:r>
              <a:rPr lang="en-US" sz="2200" b="0" i="0" u="none" strike="noStrike" cap="none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  =  </a:t>
            </a:r>
            <a:r>
              <a:rPr lang="en-US" sz="2200" b="0" i="1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-US" sz="2200" b="0" i="1" u="none" strike="noStrike" cap="none" baseline="-25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b,c</a:t>
            </a:r>
            <a:r>
              <a:rPr lang="en-US" sz="2200" b="0" i="0" u="none" strike="noStrike" cap="none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 + ε</a:t>
            </a:r>
            <a:r>
              <a:rPr lang="en-US" sz="2200" b="0" i="1" u="none" strike="noStrike" cap="none" baseline="-25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b,c</a:t>
            </a:r>
            <a:endParaRPr sz="2200" b="0" i="0" u="none" strike="noStrike" cap="none">
              <a:solidFill>
                <a:srgbClr val="F3F3F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3F3F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to objective:           + W </a:t>
            </a:r>
            <a:r>
              <a:rPr lang="en-US" sz="22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ॱ  </a:t>
            </a:r>
            <a:r>
              <a:rPr lang="en-US" sz="2200" b="0" i="0" u="none" strike="noStrike" cap="none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∑</a:t>
            </a:r>
            <a:r>
              <a:rPr lang="en-US" sz="2200" b="0" i="1" u="none" strike="noStrike" cap="none" baseline="-25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b,c </a:t>
            </a:r>
            <a:r>
              <a:rPr lang="en-US" sz="2200" b="0" i="0" u="none" strike="noStrike" cap="none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|ε</a:t>
            </a:r>
            <a:r>
              <a:rPr lang="en-US" sz="2200" b="0" i="1" u="none" strike="noStrike" cap="none" baseline="-25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b,c</a:t>
            </a:r>
            <a:r>
              <a:rPr lang="en-US" sz="2200" b="0" i="0" u="none" strike="noStrike" cap="none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|</a:t>
            </a:r>
            <a:endParaRPr sz="2200" b="0" i="0" u="none" strike="noStrike" cap="none">
              <a:solidFill>
                <a:srgbClr val="F3F3F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05" name="Google Shape;1405;p72"/>
          <p:cNvGrpSpPr/>
          <p:nvPr/>
        </p:nvGrpSpPr>
        <p:grpSpPr>
          <a:xfrm>
            <a:off x="1524788" y="4143090"/>
            <a:ext cx="213679" cy="105026"/>
            <a:chOff x="4658675" y="1917325"/>
            <a:chExt cx="1644950" cy="447300"/>
          </a:xfrm>
        </p:grpSpPr>
        <p:cxnSp>
          <p:nvCxnSpPr>
            <p:cNvPr id="1406" name="Google Shape;1406;p72"/>
            <p:cNvCxnSpPr/>
            <p:nvPr/>
          </p:nvCxnSpPr>
          <p:spPr>
            <a:xfrm rot="10800000" flipH="1">
              <a:off x="4658675" y="1922625"/>
              <a:ext cx="744600" cy="4299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07" name="Google Shape;1407;p72"/>
            <p:cNvCxnSpPr/>
            <p:nvPr/>
          </p:nvCxnSpPr>
          <p:spPr>
            <a:xfrm rot="10800000">
              <a:off x="5408725" y="1917325"/>
              <a:ext cx="894900" cy="4473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408" name="Google Shape;1408;p72"/>
          <p:cNvGrpSpPr/>
          <p:nvPr/>
        </p:nvGrpSpPr>
        <p:grpSpPr>
          <a:xfrm>
            <a:off x="4170113" y="5084302"/>
            <a:ext cx="213679" cy="105026"/>
            <a:chOff x="4658675" y="1917325"/>
            <a:chExt cx="1644950" cy="447300"/>
          </a:xfrm>
        </p:grpSpPr>
        <p:cxnSp>
          <p:nvCxnSpPr>
            <p:cNvPr id="1409" name="Google Shape;1409;p72"/>
            <p:cNvCxnSpPr/>
            <p:nvPr/>
          </p:nvCxnSpPr>
          <p:spPr>
            <a:xfrm rot="10800000" flipH="1">
              <a:off x="4658675" y="1922625"/>
              <a:ext cx="744600" cy="4299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10" name="Google Shape;1410;p72"/>
            <p:cNvCxnSpPr/>
            <p:nvPr/>
          </p:nvCxnSpPr>
          <p:spPr>
            <a:xfrm rot="10800000">
              <a:off x="5408725" y="1917325"/>
              <a:ext cx="894900" cy="4473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411" name="Google Shape;1411;p72"/>
          <p:cNvSpPr/>
          <p:nvPr/>
        </p:nvSpPr>
        <p:spPr>
          <a:xfrm>
            <a:off x="7126100" y="5067400"/>
            <a:ext cx="4015500" cy="6783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can add similar constraints </a:t>
            </a:r>
            <a:br>
              <a:rPr lang="en-US" sz="2200" b="0" i="0" u="none" strike="noStrike" cap="none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200" b="0" i="0" u="none" strike="noStrike" cap="none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for flow variables </a:t>
            </a:r>
            <a:endParaRPr sz="2200" b="0" i="0" u="none" strike="noStrike" cap="none">
              <a:solidFill>
                <a:srgbClr val="F3F3F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73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4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1417" name="Google Shape;1417;p73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Greenfield Scenario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8" name="Google Shape;1418;p73"/>
          <p:cNvSpPr txBox="1">
            <a:spLocks noGrp="1"/>
          </p:cNvSpPr>
          <p:nvPr>
            <p:ph type="body" idx="1"/>
          </p:nvPr>
        </p:nvSpPr>
        <p:spPr>
          <a:xfrm>
            <a:off x="2517825" y="2328325"/>
            <a:ext cx="7293300" cy="3996000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600" u="sng" dirty="0">
                <a:latin typeface="Roboto"/>
                <a:ea typeface="Roboto"/>
                <a:cs typeface="Roboto"/>
                <a:sym typeface="Roboto"/>
              </a:rPr>
              <a:t>High-level Recommendations</a:t>
            </a:r>
            <a:r>
              <a:rPr lang="en-US" sz="2600" dirty="0">
                <a:latin typeface="Roboto"/>
                <a:ea typeface="Roboto"/>
                <a:cs typeface="Roboto"/>
                <a:sym typeface="Roboto"/>
              </a:rPr>
              <a:t>:</a:t>
            </a:r>
            <a:endParaRPr sz="2600" dirty="0">
              <a:latin typeface="Roboto"/>
              <a:ea typeface="Roboto"/>
              <a:cs typeface="Roboto"/>
              <a:sym typeface="Roboto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Roboto"/>
              <a:buChar char="•"/>
            </a:pPr>
            <a:r>
              <a:rPr lang="en-US" sz="2600" dirty="0">
                <a:latin typeface="Roboto"/>
                <a:ea typeface="Roboto"/>
                <a:cs typeface="Roboto"/>
                <a:sym typeface="Roboto"/>
              </a:rPr>
              <a:t>Close the main DC in Chicago</a:t>
            </a:r>
            <a:endParaRPr sz="2600" dirty="0">
              <a:latin typeface="Roboto"/>
              <a:ea typeface="Roboto"/>
              <a:cs typeface="Roboto"/>
              <a:sym typeface="Roboto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Roboto"/>
              <a:buChar char="•"/>
            </a:pPr>
            <a:r>
              <a:rPr lang="en-US" sz="2600" dirty="0">
                <a:latin typeface="Roboto"/>
                <a:ea typeface="Roboto"/>
                <a:cs typeface="Roboto"/>
                <a:sym typeface="Roboto"/>
              </a:rPr>
              <a:t>All cookies at the store in New York are received from the DC in Atlantic City</a:t>
            </a:r>
            <a:endParaRPr sz="2600" dirty="0">
              <a:latin typeface="Roboto"/>
              <a:ea typeface="Roboto"/>
              <a:cs typeface="Roboto"/>
              <a:sym typeface="Roboto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Roboto"/>
              <a:buChar char="•"/>
            </a:pPr>
            <a:r>
              <a:rPr lang="en-US" sz="2600" dirty="0">
                <a:latin typeface="Roboto"/>
                <a:ea typeface="Roboto"/>
                <a:cs typeface="Roboto"/>
                <a:sym typeface="Roboto"/>
              </a:rPr>
              <a:t>Make all peanut butter cookies (PBCs) at the bakery in New Jersey</a:t>
            </a:r>
            <a:endParaRPr sz="2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9" name="Google Shape;1419;p73"/>
          <p:cNvSpPr/>
          <p:nvPr/>
        </p:nvSpPr>
        <p:spPr>
          <a:xfrm>
            <a:off x="864750" y="1184200"/>
            <a:ext cx="10462500" cy="999000"/>
          </a:xfrm>
          <a:prstGeom prst="roundRect">
            <a:avLst>
              <a:gd name="adj" fmla="val 16667"/>
            </a:avLst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We solve the optimization problem and get a solution!</a:t>
            </a:r>
            <a:endParaRPr sz="2800" b="0" i="0" u="none" strike="noStrike" cap="non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0" name="Google Shape;1420;p73"/>
          <p:cNvGrpSpPr/>
          <p:nvPr/>
        </p:nvGrpSpPr>
        <p:grpSpPr>
          <a:xfrm>
            <a:off x="555785" y="2245330"/>
            <a:ext cx="1100672" cy="1712139"/>
            <a:chOff x="616713" y="2582326"/>
            <a:chExt cx="1196382" cy="1861021"/>
          </a:xfrm>
        </p:grpSpPr>
        <p:sp>
          <p:nvSpPr>
            <p:cNvPr id="1421" name="Google Shape;1421;p73"/>
            <p:cNvSpPr/>
            <p:nvPr/>
          </p:nvSpPr>
          <p:spPr>
            <a:xfrm>
              <a:off x="890119" y="2635428"/>
              <a:ext cx="530100" cy="5742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73"/>
            <p:cNvSpPr/>
            <p:nvPr/>
          </p:nvSpPr>
          <p:spPr>
            <a:xfrm rot="-654455">
              <a:off x="1034941" y="3014234"/>
              <a:ext cx="240549" cy="97799"/>
            </a:xfrm>
            <a:custGeom>
              <a:avLst/>
              <a:gdLst/>
              <a:ahLst/>
              <a:cxnLst/>
              <a:rect l="l" t="t" r="r" b="b"/>
              <a:pathLst>
                <a:path w="3619" h="1735" extrusionOk="0">
                  <a:moveTo>
                    <a:pt x="0" y="0"/>
                  </a:moveTo>
                  <a:cubicBezTo>
                    <a:pt x="482" y="1204"/>
                    <a:pt x="2643" y="2282"/>
                    <a:pt x="3619" y="1428"/>
                  </a:cubicBezTo>
                </a:path>
              </a:pathLst>
            </a:custGeom>
            <a:noFill/>
            <a:ln w="38100" cap="flat" cmpd="sng">
              <a:solidFill>
                <a:srgbClr val="F4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23" name="Google Shape;1423;p73"/>
            <p:cNvCxnSpPr/>
            <p:nvPr/>
          </p:nvCxnSpPr>
          <p:spPr>
            <a:xfrm flipH="1">
              <a:off x="927990" y="4033547"/>
              <a:ext cx="129000" cy="4098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24" name="Google Shape;1424;p73"/>
            <p:cNvCxnSpPr/>
            <p:nvPr/>
          </p:nvCxnSpPr>
          <p:spPr>
            <a:xfrm>
              <a:off x="1305495" y="4017051"/>
              <a:ext cx="172500" cy="4062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25" name="Google Shape;1425;p73"/>
            <p:cNvCxnSpPr/>
            <p:nvPr/>
          </p:nvCxnSpPr>
          <p:spPr>
            <a:xfrm rot="10800000" flipH="1">
              <a:off x="1305495" y="3263642"/>
              <a:ext cx="507600" cy="3270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26" name="Google Shape;1426;p73"/>
            <p:cNvCxnSpPr/>
            <p:nvPr/>
          </p:nvCxnSpPr>
          <p:spPr>
            <a:xfrm rot="10800000">
              <a:off x="616713" y="3263607"/>
              <a:ext cx="452400" cy="3198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27" name="Google Shape;1427;p73"/>
            <p:cNvSpPr/>
            <p:nvPr/>
          </p:nvSpPr>
          <p:spPr>
            <a:xfrm>
              <a:off x="804566" y="3209667"/>
              <a:ext cx="770700" cy="861600"/>
            </a:xfrm>
            <a:prstGeom prst="triangle">
              <a:avLst>
                <a:gd name="adj" fmla="val 50000"/>
              </a:avLst>
            </a:prstGeom>
            <a:solidFill>
              <a:srgbClr val="F4CCCC"/>
            </a:solidFill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73"/>
            <p:cNvSpPr/>
            <p:nvPr/>
          </p:nvSpPr>
          <p:spPr>
            <a:xfrm>
              <a:off x="1050196" y="2795559"/>
              <a:ext cx="115500" cy="1473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824B1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73"/>
            <p:cNvSpPr/>
            <p:nvPr/>
          </p:nvSpPr>
          <p:spPr>
            <a:xfrm>
              <a:off x="1144886" y="2795559"/>
              <a:ext cx="115500" cy="1473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824B1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73"/>
            <p:cNvSpPr/>
            <p:nvPr/>
          </p:nvSpPr>
          <p:spPr>
            <a:xfrm>
              <a:off x="1078775" y="2860126"/>
              <a:ext cx="57600" cy="56400"/>
            </a:xfrm>
            <a:prstGeom prst="ellipse">
              <a:avLst/>
            </a:prstGeom>
            <a:solidFill>
              <a:srgbClr val="5B0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73"/>
            <p:cNvSpPr/>
            <p:nvPr/>
          </p:nvSpPr>
          <p:spPr>
            <a:xfrm>
              <a:off x="1173465" y="2860126"/>
              <a:ext cx="57600" cy="56400"/>
            </a:xfrm>
            <a:prstGeom prst="ellipse">
              <a:avLst/>
            </a:prstGeom>
            <a:solidFill>
              <a:srgbClr val="5B0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73"/>
            <p:cNvSpPr/>
            <p:nvPr/>
          </p:nvSpPr>
          <p:spPr>
            <a:xfrm>
              <a:off x="1069110" y="2656233"/>
              <a:ext cx="389210" cy="129330"/>
            </a:xfrm>
            <a:custGeom>
              <a:avLst/>
              <a:gdLst/>
              <a:ahLst/>
              <a:cxnLst/>
              <a:rect l="l" t="t" r="r" b="b"/>
              <a:pathLst>
                <a:path w="25874" h="8792" extrusionOk="0">
                  <a:moveTo>
                    <a:pt x="0" y="0"/>
                  </a:moveTo>
                  <a:cubicBezTo>
                    <a:pt x="3179" y="1588"/>
                    <a:pt x="5421" y="4905"/>
                    <a:pt x="8792" y="6029"/>
                  </a:cubicBezTo>
                  <a:cubicBezTo>
                    <a:pt x="14264" y="7853"/>
                    <a:pt x="20218" y="7662"/>
                    <a:pt x="25874" y="8792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73"/>
            <p:cNvSpPr/>
            <p:nvPr/>
          </p:nvSpPr>
          <p:spPr>
            <a:xfrm>
              <a:off x="1133347" y="2659925"/>
              <a:ext cx="400552" cy="155205"/>
            </a:xfrm>
            <a:custGeom>
              <a:avLst/>
              <a:gdLst/>
              <a:ahLst/>
              <a:cxnLst/>
              <a:rect l="l" t="t" r="r" b="b"/>
              <a:pathLst>
                <a:path w="26628" h="10551" extrusionOk="0">
                  <a:moveTo>
                    <a:pt x="0" y="0"/>
                  </a:moveTo>
                  <a:cubicBezTo>
                    <a:pt x="6288" y="7185"/>
                    <a:pt x="17176" y="9202"/>
                    <a:pt x="26628" y="10551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73"/>
            <p:cNvSpPr/>
            <p:nvPr/>
          </p:nvSpPr>
          <p:spPr>
            <a:xfrm>
              <a:off x="1224046" y="2659925"/>
              <a:ext cx="162489" cy="88687"/>
            </a:xfrm>
            <a:custGeom>
              <a:avLst/>
              <a:gdLst/>
              <a:ahLst/>
              <a:cxnLst/>
              <a:rect l="l" t="t" r="r" b="b"/>
              <a:pathLst>
                <a:path w="10802" h="6029" extrusionOk="0">
                  <a:moveTo>
                    <a:pt x="0" y="0"/>
                  </a:moveTo>
                  <a:cubicBezTo>
                    <a:pt x="2365" y="3378"/>
                    <a:pt x="6890" y="4725"/>
                    <a:pt x="10802" y="6029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73"/>
            <p:cNvSpPr/>
            <p:nvPr/>
          </p:nvSpPr>
          <p:spPr>
            <a:xfrm>
              <a:off x="1201375" y="2652540"/>
              <a:ext cx="283416" cy="173681"/>
            </a:xfrm>
            <a:custGeom>
              <a:avLst/>
              <a:gdLst/>
              <a:ahLst/>
              <a:cxnLst/>
              <a:rect l="l" t="t" r="r" b="b"/>
              <a:pathLst>
                <a:path w="18841" h="11807" extrusionOk="0">
                  <a:moveTo>
                    <a:pt x="0" y="0"/>
                  </a:moveTo>
                  <a:cubicBezTo>
                    <a:pt x="3678" y="6434"/>
                    <a:pt x="12675" y="7694"/>
                    <a:pt x="18841" y="11807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73"/>
            <p:cNvSpPr/>
            <p:nvPr/>
          </p:nvSpPr>
          <p:spPr>
            <a:xfrm>
              <a:off x="1190047" y="2652540"/>
              <a:ext cx="351423" cy="221709"/>
            </a:xfrm>
            <a:custGeom>
              <a:avLst/>
              <a:gdLst/>
              <a:ahLst/>
              <a:cxnLst/>
              <a:rect l="l" t="t" r="r" b="b"/>
              <a:pathLst>
                <a:path w="23362" h="15072" extrusionOk="0">
                  <a:moveTo>
                    <a:pt x="0" y="0"/>
                  </a:moveTo>
                  <a:cubicBezTo>
                    <a:pt x="2545" y="8911"/>
                    <a:pt x="14569" y="12145"/>
                    <a:pt x="23362" y="15072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73"/>
            <p:cNvSpPr/>
            <p:nvPr/>
          </p:nvSpPr>
          <p:spPr>
            <a:xfrm>
              <a:off x="1224046" y="2656233"/>
              <a:ext cx="256956" cy="173681"/>
            </a:xfrm>
            <a:custGeom>
              <a:avLst/>
              <a:gdLst/>
              <a:ahLst/>
              <a:cxnLst/>
              <a:rect l="l" t="t" r="r" b="b"/>
              <a:pathLst>
                <a:path w="17082" h="11807" extrusionOk="0">
                  <a:moveTo>
                    <a:pt x="0" y="0"/>
                  </a:moveTo>
                  <a:cubicBezTo>
                    <a:pt x="4325" y="5405"/>
                    <a:pt x="10294" y="10451"/>
                    <a:pt x="17082" y="11807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73"/>
            <p:cNvSpPr/>
            <p:nvPr/>
          </p:nvSpPr>
          <p:spPr>
            <a:xfrm>
              <a:off x="1261836" y="2659925"/>
              <a:ext cx="275849" cy="535812"/>
            </a:xfrm>
            <a:custGeom>
              <a:avLst/>
              <a:gdLst/>
              <a:ahLst/>
              <a:cxnLst/>
              <a:rect l="l" t="t" r="r" b="b"/>
              <a:pathLst>
                <a:path w="18338" h="36425" extrusionOk="0">
                  <a:moveTo>
                    <a:pt x="0" y="0"/>
                  </a:moveTo>
                  <a:cubicBezTo>
                    <a:pt x="4627" y="1542"/>
                    <a:pt x="10656" y="3618"/>
                    <a:pt x="12058" y="8290"/>
                  </a:cubicBezTo>
                  <a:cubicBezTo>
                    <a:pt x="14821" y="17493"/>
                    <a:pt x="9415" y="32859"/>
                    <a:pt x="18338" y="36425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73"/>
            <p:cNvSpPr/>
            <p:nvPr/>
          </p:nvSpPr>
          <p:spPr>
            <a:xfrm>
              <a:off x="1295850" y="2700586"/>
              <a:ext cx="185158" cy="698387"/>
            </a:xfrm>
            <a:custGeom>
              <a:avLst/>
              <a:gdLst/>
              <a:ahLst/>
              <a:cxnLst/>
              <a:rect l="l" t="t" r="r" b="b"/>
              <a:pathLst>
                <a:path w="12309" h="47477" extrusionOk="0">
                  <a:moveTo>
                    <a:pt x="0" y="0"/>
                  </a:moveTo>
                  <a:cubicBezTo>
                    <a:pt x="3301" y="2200"/>
                    <a:pt x="7889" y="4376"/>
                    <a:pt x="8541" y="8289"/>
                  </a:cubicBezTo>
                  <a:cubicBezTo>
                    <a:pt x="10696" y="21234"/>
                    <a:pt x="572" y="41608"/>
                    <a:pt x="12309" y="47477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73"/>
            <p:cNvSpPr/>
            <p:nvPr/>
          </p:nvSpPr>
          <p:spPr>
            <a:xfrm>
              <a:off x="1425257" y="2955568"/>
              <a:ext cx="70880" cy="380607"/>
            </a:xfrm>
            <a:custGeom>
              <a:avLst/>
              <a:gdLst/>
              <a:ahLst/>
              <a:cxnLst/>
              <a:rect l="l" t="t" r="r" b="b"/>
              <a:pathLst>
                <a:path w="4712" h="25874" extrusionOk="0">
                  <a:moveTo>
                    <a:pt x="1195" y="0"/>
                  </a:moveTo>
                  <a:cubicBezTo>
                    <a:pt x="-2232" y="8001"/>
                    <a:pt x="2603" y="17429"/>
                    <a:pt x="4712" y="25874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73"/>
            <p:cNvSpPr/>
            <p:nvPr/>
          </p:nvSpPr>
          <p:spPr>
            <a:xfrm>
              <a:off x="1345805" y="3140335"/>
              <a:ext cx="52077" cy="284536"/>
            </a:xfrm>
            <a:custGeom>
              <a:avLst/>
              <a:gdLst/>
              <a:ahLst/>
              <a:cxnLst/>
              <a:rect l="l" t="t" r="r" b="b"/>
              <a:pathLst>
                <a:path w="3462" h="19343" extrusionOk="0">
                  <a:moveTo>
                    <a:pt x="699" y="0"/>
                  </a:moveTo>
                  <a:cubicBezTo>
                    <a:pt x="-580" y="6386"/>
                    <a:pt x="-152" y="13925"/>
                    <a:pt x="3462" y="19343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73"/>
            <p:cNvSpPr/>
            <p:nvPr/>
          </p:nvSpPr>
          <p:spPr>
            <a:xfrm>
              <a:off x="1296371" y="3180981"/>
              <a:ext cx="33485" cy="232800"/>
            </a:xfrm>
            <a:custGeom>
              <a:avLst/>
              <a:gdLst/>
              <a:ahLst/>
              <a:cxnLst/>
              <a:rect l="l" t="t" r="r" b="b"/>
              <a:pathLst>
                <a:path w="2226" h="15826" extrusionOk="0">
                  <a:moveTo>
                    <a:pt x="1724" y="0"/>
                  </a:moveTo>
                  <a:cubicBezTo>
                    <a:pt x="-1443" y="4222"/>
                    <a:pt x="557" y="10819"/>
                    <a:pt x="2226" y="15826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73"/>
            <p:cNvSpPr/>
            <p:nvPr/>
          </p:nvSpPr>
          <p:spPr>
            <a:xfrm>
              <a:off x="1303417" y="2664895"/>
              <a:ext cx="158698" cy="741472"/>
            </a:xfrm>
            <a:custGeom>
              <a:avLst/>
              <a:gdLst/>
              <a:ahLst/>
              <a:cxnLst/>
              <a:rect l="l" t="t" r="r" b="b"/>
              <a:pathLst>
                <a:path w="10550" h="50406" extrusionOk="0">
                  <a:moveTo>
                    <a:pt x="10550" y="50406"/>
                  </a:moveTo>
                  <a:cubicBezTo>
                    <a:pt x="8372" y="46775"/>
                    <a:pt x="5800" y="43052"/>
                    <a:pt x="5275" y="38850"/>
                  </a:cubicBezTo>
                  <a:cubicBezTo>
                    <a:pt x="4087" y="29343"/>
                    <a:pt x="9797" y="20045"/>
                    <a:pt x="9797" y="10464"/>
                  </a:cubicBezTo>
                  <a:cubicBezTo>
                    <a:pt x="9797" y="5726"/>
                    <a:pt x="4596" y="-987"/>
                    <a:pt x="0" y="165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73"/>
            <p:cNvSpPr/>
            <p:nvPr/>
          </p:nvSpPr>
          <p:spPr>
            <a:xfrm>
              <a:off x="1318536" y="2689494"/>
              <a:ext cx="249390" cy="698401"/>
            </a:xfrm>
            <a:custGeom>
              <a:avLst/>
              <a:gdLst/>
              <a:ahLst/>
              <a:cxnLst/>
              <a:rect l="l" t="t" r="r" b="b"/>
              <a:pathLst>
                <a:path w="16579" h="47478" extrusionOk="0">
                  <a:moveTo>
                    <a:pt x="0" y="0"/>
                  </a:moveTo>
                  <a:cubicBezTo>
                    <a:pt x="9694" y="6463"/>
                    <a:pt x="10324" y="21531"/>
                    <a:pt x="11053" y="33159"/>
                  </a:cubicBezTo>
                  <a:cubicBezTo>
                    <a:pt x="11373" y="38265"/>
                    <a:pt x="11463" y="47478"/>
                    <a:pt x="16579" y="47478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73"/>
            <p:cNvSpPr/>
            <p:nvPr/>
          </p:nvSpPr>
          <p:spPr>
            <a:xfrm>
              <a:off x="1239165" y="2715356"/>
              <a:ext cx="336320" cy="642974"/>
            </a:xfrm>
            <a:custGeom>
              <a:avLst/>
              <a:gdLst/>
              <a:ahLst/>
              <a:cxnLst/>
              <a:rect l="l" t="t" r="r" b="b"/>
              <a:pathLst>
                <a:path w="22358" h="43710" extrusionOk="0">
                  <a:moveTo>
                    <a:pt x="22358" y="43710"/>
                  </a:moveTo>
                  <a:cubicBezTo>
                    <a:pt x="12133" y="30932"/>
                    <a:pt x="16365" y="0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73"/>
            <p:cNvSpPr/>
            <p:nvPr/>
          </p:nvSpPr>
          <p:spPr>
            <a:xfrm>
              <a:off x="1307193" y="2770786"/>
              <a:ext cx="204052" cy="609715"/>
            </a:xfrm>
            <a:custGeom>
              <a:avLst/>
              <a:gdLst/>
              <a:ahLst/>
              <a:cxnLst/>
              <a:rect l="l" t="t" r="r" b="b"/>
              <a:pathLst>
                <a:path w="13565" h="41449" extrusionOk="0">
                  <a:moveTo>
                    <a:pt x="0" y="0"/>
                  </a:moveTo>
                  <a:cubicBezTo>
                    <a:pt x="7479" y="12466"/>
                    <a:pt x="1464" y="33392"/>
                    <a:pt x="13565" y="41449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73"/>
            <p:cNvSpPr/>
            <p:nvPr/>
          </p:nvSpPr>
          <p:spPr>
            <a:xfrm>
              <a:off x="1333640" y="3147720"/>
              <a:ext cx="173831" cy="254983"/>
            </a:xfrm>
            <a:custGeom>
              <a:avLst/>
              <a:gdLst/>
              <a:ahLst/>
              <a:cxnLst/>
              <a:rect l="l" t="t" r="r" b="b"/>
              <a:pathLst>
                <a:path w="11556" h="17334" extrusionOk="0">
                  <a:moveTo>
                    <a:pt x="0" y="0"/>
                  </a:moveTo>
                  <a:cubicBezTo>
                    <a:pt x="953" y="3808"/>
                    <a:pt x="589" y="8005"/>
                    <a:pt x="2261" y="11556"/>
                  </a:cubicBezTo>
                  <a:cubicBezTo>
                    <a:pt x="3815" y="14857"/>
                    <a:pt x="8096" y="16178"/>
                    <a:pt x="11556" y="17334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73"/>
            <p:cNvSpPr/>
            <p:nvPr/>
          </p:nvSpPr>
          <p:spPr>
            <a:xfrm>
              <a:off x="1462129" y="2966645"/>
              <a:ext cx="11342" cy="243892"/>
            </a:xfrm>
            <a:custGeom>
              <a:avLst/>
              <a:gdLst/>
              <a:ahLst/>
              <a:cxnLst/>
              <a:rect l="l" t="t" r="r" b="b"/>
              <a:pathLst>
                <a:path w="754" h="16580" extrusionOk="0">
                  <a:moveTo>
                    <a:pt x="0" y="16580"/>
                  </a:moveTo>
                  <a:cubicBezTo>
                    <a:pt x="688" y="11091"/>
                    <a:pt x="754" y="5532"/>
                    <a:pt x="754" y="0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73"/>
            <p:cNvSpPr/>
            <p:nvPr/>
          </p:nvSpPr>
          <p:spPr>
            <a:xfrm>
              <a:off x="831027" y="2597110"/>
              <a:ext cx="302294" cy="764905"/>
            </a:xfrm>
            <a:custGeom>
              <a:avLst/>
              <a:gdLst/>
              <a:ahLst/>
              <a:cxnLst/>
              <a:rect l="l" t="t" r="r" b="b"/>
              <a:pathLst>
                <a:path w="20096" h="51999" extrusionOk="0">
                  <a:moveTo>
                    <a:pt x="20096" y="0"/>
                  </a:moveTo>
                  <a:cubicBezTo>
                    <a:pt x="13773" y="1053"/>
                    <a:pt x="4925" y="4205"/>
                    <a:pt x="4019" y="10550"/>
                  </a:cubicBezTo>
                  <a:cubicBezTo>
                    <a:pt x="2057" y="24292"/>
                    <a:pt x="9822" y="42190"/>
                    <a:pt x="0" y="51999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73"/>
            <p:cNvSpPr/>
            <p:nvPr/>
          </p:nvSpPr>
          <p:spPr>
            <a:xfrm>
              <a:off x="865041" y="2643859"/>
              <a:ext cx="279625" cy="769892"/>
            </a:xfrm>
            <a:custGeom>
              <a:avLst/>
              <a:gdLst/>
              <a:ahLst/>
              <a:cxnLst/>
              <a:rect l="l" t="t" r="r" b="b"/>
              <a:pathLst>
                <a:path w="18589" h="52338" extrusionOk="0">
                  <a:moveTo>
                    <a:pt x="18589" y="87"/>
                  </a:moveTo>
                  <a:cubicBezTo>
                    <a:pt x="12311" y="-610"/>
                    <a:pt x="5429" y="5800"/>
                    <a:pt x="3768" y="11894"/>
                  </a:cubicBezTo>
                  <a:cubicBezTo>
                    <a:pt x="2158" y="17800"/>
                    <a:pt x="3232" y="24128"/>
                    <a:pt x="2763" y="30232"/>
                  </a:cubicBezTo>
                  <a:cubicBezTo>
                    <a:pt x="2194" y="37636"/>
                    <a:pt x="0" y="44912"/>
                    <a:pt x="0" y="52338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73"/>
            <p:cNvSpPr/>
            <p:nvPr/>
          </p:nvSpPr>
          <p:spPr>
            <a:xfrm>
              <a:off x="891614" y="2704278"/>
              <a:ext cx="60351" cy="665142"/>
            </a:xfrm>
            <a:custGeom>
              <a:avLst/>
              <a:gdLst/>
              <a:ahLst/>
              <a:cxnLst/>
              <a:rect l="l" t="t" r="r" b="b"/>
              <a:pathLst>
                <a:path w="4012" h="45217" extrusionOk="0">
                  <a:moveTo>
                    <a:pt x="4012" y="0"/>
                  </a:moveTo>
                  <a:cubicBezTo>
                    <a:pt x="-5660" y="11596"/>
                    <a:pt x="6017" y="30890"/>
                    <a:pt x="1248" y="45217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73"/>
            <p:cNvSpPr/>
            <p:nvPr/>
          </p:nvSpPr>
          <p:spPr>
            <a:xfrm>
              <a:off x="951964" y="3121858"/>
              <a:ext cx="16532" cy="266060"/>
            </a:xfrm>
            <a:custGeom>
              <a:avLst/>
              <a:gdLst/>
              <a:ahLst/>
              <a:cxnLst/>
              <a:rect l="l" t="t" r="r" b="b"/>
              <a:pathLst>
                <a:path w="1099" h="18087" extrusionOk="0">
                  <a:moveTo>
                    <a:pt x="0" y="0"/>
                  </a:moveTo>
                  <a:cubicBezTo>
                    <a:pt x="852" y="5968"/>
                    <a:pt x="1904" y="12367"/>
                    <a:pt x="0" y="18087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73"/>
            <p:cNvSpPr/>
            <p:nvPr/>
          </p:nvSpPr>
          <p:spPr>
            <a:xfrm>
              <a:off x="1004858" y="3180981"/>
              <a:ext cx="20247" cy="232800"/>
            </a:xfrm>
            <a:custGeom>
              <a:avLst/>
              <a:gdLst/>
              <a:ahLst/>
              <a:cxnLst/>
              <a:rect l="l" t="t" r="r" b="b"/>
              <a:pathLst>
                <a:path w="1346" h="15826" extrusionOk="0">
                  <a:moveTo>
                    <a:pt x="0" y="0"/>
                  </a:moveTo>
                  <a:cubicBezTo>
                    <a:pt x="2216" y="4799"/>
                    <a:pt x="1005" y="10540"/>
                    <a:pt x="1005" y="15826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73"/>
            <p:cNvSpPr/>
            <p:nvPr/>
          </p:nvSpPr>
          <p:spPr>
            <a:xfrm>
              <a:off x="968149" y="2582326"/>
              <a:ext cx="134961" cy="753829"/>
            </a:xfrm>
            <a:custGeom>
              <a:avLst/>
              <a:gdLst/>
              <a:ahLst/>
              <a:cxnLst/>
              <a:rect l="l" t="t" r="r" b="b"/>
              <a:pathLst>
                <a:path w="8972" h="51246" extrusionOk="0">
                  <a:moveTo>
                    <a:pt x="2692" y="51246"/>
                  </a:moveTo>
                  <a:cubicBezTo>
                    <a:pt x="-409" y="46596"/>
                    <a:pt x="180" y="40256"/>
                    <a:pt x="180" y="34666"/>
                  </a:cubicBezTo>
                  <a:cubicBezTo>
                    <a:pt x="180" y="26194"/>
                    <a:pt x="-541" y="17469"/>
                    <a:pt x="1687" y="9295"/>
                  </a:cubicBezTo>
                  <a:cubicBezTo>
                    <a:pt x="2722" y="5497"/>
                    <a:pt x="6787" y="3275"/>
                    <a:pt x="8972" y="0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73"/>
            <p:cNvSpPr/>
            <p:nvPr/>
          </p:nvSpPr>
          <p:spPr>
            <a:xfrm>
              <a:off x="804565" y="2600803"/>
              <a:ext cx="234287" cy="742737"/>
            </a:xfrm>
            <a:custGeom>
              <a:avLst/>
              <a:gdLst/>
              <a:ahLst/>
              <a:cxnLst/>
              <a:rect l="l" t="t" r="r" b="b"/>
              <a:pathLst>
                <a:path w="15575" h="50492" extrusionOk="0">
                  <a:moveTo>
                    <a:pt x="15575" y="0"/>
                  </a:moveTo>
                  <a:cubicBezTo>
                    <a:pt x="10993" y="6870"/>
                    <a:pt x="6995" y="14659"/>
                    <a:pt x="6029" y="22860"/>
                  </a:cubicBezTo>
                  <a:cubicBezTo>
                    <a:pt x="4926" y="32223"/>
                    <a:pt x="7847" y="45267"/>
                    <a:pt x="0" y="50492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73"/>
            <p:cNvSpPr/>
            <p:nvPr/>
          </p:nvSpPr>
          <p:spPr>
            <a:xfrm>
              <a:off x="770566" y="2630371"/>
              <a:ext cx="192709" cy="650359"/>
            </a:xfrm>
            <a:custGeom>
              <a:avLst/>
              <a:gdLst/>
              <a:ahLst/>
              <a:cxnLst/>
              <a:rect l="l" t="t" r="r" b="b"/>
              <a:pathLst>
                <a:path w="12811" h="44212" extrusionOk="0">
                  <a:moveTo>
                    <a:pt x="12811" y="0"/>
                  </a:moveTo>
                  <a:cubicBezTo>
                    <a:pt x="-915" y="6858"/>
                    <a:pt x="8503" y="31440"/>
                    <a:pt x="0" y="44212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73"/>
            <p:cNvSpPr/>
            <p:nvPr/>
          </p:nvSpPr>
          <p:spPr>
            <a:xfrm>
              <a:off x="914159" y="2600803"/>
              <a:ext cx="192725" cy="694709"/>
            </a:xfrm>
            <a:custGeom>
              <a:avLst/>
              <a:gdLst/>
              <a:ahLst/>
              <a:cxnLst/>
              <a:rect l="l" t="t" r="r" b="b"/>
              <a:pathLst>
                <a:path w="12812" h="47227" extrusionOk="0">
                  <a:moveTo>
                    <a:pt x="0" y="47227"/>
                  </a:moveTo>
                  <a:cubicBezTo>
                    <a:pt x="0" y="36420"/>
                    <a:pt x="2143" y="25502"/>
                    <a:pt x="5778" y="15324"/>
                  </a:cubicBezTo>
                  <a:cubicBezTo>
                    <a:pt x="7668" y="10031"/>
                    <a:pt x="7479" y="1775"/>
                    <a:pt x="12812" y="0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73"/>
            <p:cNvSpPr/>
            <p:nvPr/>
          </p:nvSpPr>
          <p:spPr>
            <a:xfrm>
              <a:off x="1174928" y="2618077"/>
              <a:ext cx="272074" cy="337477"/>
            </a:xfrm>
            <a:custGeom>
              <a:avLst/>
              <a:gdLst/>
              <a:ahLst/>
              <a:cxnLst/>
              <a:rect l="l" t="t" r="r" b="b"/>
              <a:pathLst>
                <a:path w="18087" h="22942" extrusionOk="0">
                  <a:moveTo>
                    <a:pt x="0" y="82"/>
                  </a:moveTo>
                  <a:cubicBezTo>
                    <a:pt x="3798" y="82"/>
                    <a:pt x="8845" y="-245"/>
                    <a:pt x="11053" y="2845"/>
                  </a:cubicBezTo>
                  <a:cubicBezTo>
                    <a:pt x="15179" y="8620"/>
                    <a:pt x="14910" y="16595"/>
                    <a:pt x="18087" y="22942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73"/>
            <p:cNvSpPr/>
            <p:nvPr/>
          </p:nvSpPr>
          <p:spPr>
            <a:xfrm>
              <a:off x="1190047" y="2637756"/>
              <a:ext cx="396761" cy="683618"/>
            </a:xfrm>
            <a:custGeom>
              <a:avLst/>
              <a:gdLst/>
              <a:ahLst/>
              <a:cxnLst/>
              <a:rect l="l" t="t" r="r" b="b"/>
              <a:pathLst>
                <a:path w="26376" h="46473" extrusionOk="0">
                  <a:moveTo>
                    <a:pt x="0" y="0"/>
                  </a:moveTo>
                  <a:cubicBezTo>
                    <a:pt x="7180" y="2052"/>
                    <a:pt x="16309" y="4480"/>
                    <a:pt x="19342" y="11304"/>
                  </a:cubicBezTo>
                  <a:cubicBezTo>
                    <a:pt x="24198" y="22229"/>
                    <a:pt x="19744" y="36526"/>
                    <a:pt x="26376" y="46473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0" name="Google Shape;1460;p73"/>
          <p:cNvSpPr/>
          <p:nvPr/>
        </p:nvSpPr>
        <p:spPr>
          <a:xfrm>
            <a:off x="10843826" y="3068226"/>
            <a:ext cx="755682" cy="885654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1" name="Google Shape;1461;p73"/>
          <p:cNvCxnSpPr/>
          <p:nvPr/>
        </p:nvCxnSpPr>
        <p:spPr>
          <a:xfrm>
            <a:off x="11191461" y="3953887"/>
            <a:ext cx="0" cy="1061635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2" name="Google Shape;1462;p73"/>
          <p:cNvCxnSpPr/>
          <p:nvPr/>
        </p:nvCxnSpPr>
        <p:spPr>
          <a:xfrm flipH="1">
            <a:off x="10761801" y="4996205"/>
            <a:ext cx="443977" cy="548645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3" name="Google Shape;1463;p73"/>
          <p:cNvCxnSpPr/>
          <p:nvPr/>
        </p:nvCxnSpPr>
        <p:spPr>
          <a:xfrm>
            <a:off x="11196897" y="4996205"/>
            <a:ext cx="402570" cy="506471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4" name="Google Shape;1464;p73"/>
          <p:cNvCxnSpPr/>
          <p:nvPr/>
        </p:nvCxnSpPr>
        <p:spPr>
          <a:xfrm rot="10800000" flipH="1">
            <a:off x="11213099" y="3953787"/>
            <a:ext cx="666541" cy="344677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5" name="Google Shape;1465;p73"/>
          <p:cNvCxnSpPr/>
          <p:nvPr/>
        </p:nvCxnSpPr>
        <p:spPr>
          <a:xfrm rot="10800000">
            <a:off x="10513777" y="3827073"/>
            <a:ext cx="699322" cy="47139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66" name="Google Shape;1466;p73"/>
          <p:cNvSpPr/>
          <p:nvPr/>
        </p:nvSpPr>
        <p:spPr>
          <a:xfrm rot="-259659">
            <a:off x="11119309" y="3386993"/>
            <a:ext cx="142264" cy="203383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7" name="Google Shape;1467;p73"/>
          <p:cNvSpPr/>
          <p:nvPr/>
        </p:nvSpPr>
        <p:spPr>
          <a:xfrm rot="-4223">
            <a:off x="11250370" y="3379295"/>
            <a:ext cx="156044" cy="203202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8" name="Google Shape;1468;p73"/>
          <p:cNvSpPr/>
          <p:nvPr/>
        </p:nvSpPr>
        <p:spPr>
          <a:xfrm>
            <a:off x="11141385" y="3449580"/>
            <a:ext cx="78214" cy="78214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73"/>
          <p:cNvSpPr/>
          <p:nvPr/>
        </p:nvSpPr>
        <p:spPr>
          <a:xfrm>
            <a:off x="11289176" y="3441952"/>
            <a:ext cx="78214" cy="78214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0" name="Google Shape;1470;p73"/>
          <p:cNvSpPr/>
          <p:nvPr/>
        </p:nvSpPr>
        <p:spPr>
          <a:xfrm rot="-399668">
            <a:off x="11102227" y="3697749"/>
            <a:ext cx="277890" cy="31773"/>
          </a:xfrm>
          <a:custGeom>
            <a:avLst/>
            <a:gdLst/>
            <a:ahLst/>
            <a:cxnLst/>
            <a:rect l="l" t="t" r="r" b="b"/>
            <a:pathLst>
              <a:path w="68400" h="25196" extrusionOk="0">
                <a:moveTo>
                  <a:pt x="0" y="2876"/>
                </a:moveTo>
                <a:cubicBezTo>
                  <a:pt x="7560" y="2636"/>
                  <a:pt x="33960" y="-2284"/>
                  <a:pt x="45360" y="1436"/>
                </a:cubicBezTo>
                <a:cubicBezTo>
                  <a:pt x="56760" y="5156"/>
                  <a:pt x="64560" y="21236"/>
                  <a:pt x="68400" y="25196"/>
                </a:cubicBezTo>
              </a:path>
            </a:pathLst>
          </a:custGeom>
          <a:noFill/>
          <a:ln w="19050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73"/>
          <p:cNvSpPr/>
          <p:nvPr/>
        </p:nvSpPr>
        <p:spPr>
          <a:xfrm flipH="1">
            <a:off x="11256552" y="3168569"/>
            <a:ext cx="348105" cy="363003"/>
          </a:xfrm>
          <a:custGeom>
            <a:avLst/>
            <a:gdLst/>
            <a:ahLst/>
            <a:cxnLst/>
            <a:rect l="l" t="t" r="r" b="b"/>
            <a:pathLst>
              <a:path w="25206" h="28800" extrusionOk="0">
                <a:moveTo>
                  <a:pt x="25206" y="0"/>
                </a:moveTo>
                <a:cubicBezTo>
                  <a:pt x="17986" y="0"/>
                  <a:pt x="10151" y="2815"/>
                  <a:pt x="5046" y="7920"/>
                </a:cubicBezTo>
                <a:cubicBezTo>
                  <a:pt x="-17" y="12983"/>
                  <a:pt x="6" y="21640"/>
                  <a:pt x="6" y="28800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73"/>
          <p:cNvSpPr/>
          <p:nvPr/>
        </p:nvSpPr>
        <p:spPr>
          <a:xfrm flipH="1">
            <a:off x="11246613" y="3221475"/>
            <a:ext cx="348022" cy="291953"/>
          </a:xfrm>
          <a:custGeom>
            <a:avLst/>
            <a:gdLst/>
            <a:ahLst/>
            <a:cxnLst/>
            <a:rect l="l" t="t" r="r" b="b"/>
            <a:pathLst>
              <a:path w="25200" h="23163" extrusionOk="0">
                <a:moveTo>
                  <a:pt x="25200" y="123"/>
                </a:moveTo>
                <a:cubicBezTo>
                  <a:pt x="19124" y="123"/>
                  <a:pt x="12256" y="-368"/>
                  <a:pt x="7200" y="3003"/>
                </a:cubicBezTo>
                <a:cubicBezTo>
                  <a:pt x="1263" y="6961"/>
                  <a:pt x="0" y="16027"/>
                  <a:pt x="0" y="23163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73"/>
          <p:cNvSpPr/>
          <p:nvPr/>
        </p:nvSpPr>
        <p:spPr>
          <a:xfrm flipH="1">
            <a:off x="11346050" y="3277472"/>
            <a:ext cx="198870" cy="226877"/>
          </a:xfrm>
          <a:custGeom>
            <a:avLst/>
            <a:gdLst/>
            <a:ahLst/>
            <a:cxnLst/>
            <a:rect l="l" t="t" r="r" b="b"/>
            <a:pathLst>
              <a:path w="14400" h="18000" extrusionOk="0">
                <a:moveTo>
                  <a:pt x="14400" y="0"/>
                </a:moveTo>
                <a:cubicBezTo>
                  <a:pt x="9664" y="947"/>
                  <a:pt x="2967" y="1898"/>
                  <a:pt x="1440" y="6480"/>
                </a:cubicBezTo>
                <a:cubicBezTo>
                  <a:pt x="216" y="10151"/>
                  <a:pt x="0" y="14130"/>
                  <a:pt x="0" y="18000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73"/>
          <p:cNvSpPr/>
          <p:nvPr/>
        </p:nvSpPr>
        <p:spPr>
          <a:xfrm flipH="1">
            <a:off x="11117346" y="3114899"/>
            <a:ext cx="492216" cy="307771"/>
          </a:xfrm>
          <a:custGeom>
            <a:avLst/>
            <a:gdLst/>
            <a:ahLst/>
            <a:cxnLst/>
            <a:rect l="l" t="t" r="r" b="b"/>
            <a:pathLst>
              <a:path w="35641" h="24418" extrusionOk="0">
                <a:moveTo>
                  <a:pt x="35641" y="2818"/>
                </a:moveTo>
                <a:cubicBezTo>
                  <a:pt x="26388" y="-1808"/>
                  <a:pt x="13663" y="-155"/>
                  <a:pt x="4681" y="4978"/>
                </a:cubicBezTo>
                <a:cubicBezTo>
                  <a:pt x="-1082" y="8271"/>
                  <a:pt x="361" y="17780"/>
                  <a:pt x="361" y="24418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73"/>
          <p:cNvSpPr/>
          <p:nvPr/>
        </p:nvSpPr>
        <p:spPr>
          <a:xfrm flipH="1">
            <a:off x="11007974" y="3102131"/>
            <a:ext cx="437513" cy="238863"/>
          </a:xfrm>
          <a:custGeom>
            <a:avLst/>
            <a:gdLst/>
            <a:ahLst/>
            <a:cxnLst/>
            <a:rect l="l" t="t" r="r" b="b"/>
            <a:pathLst>
              <a:path w="31680" h="18951" extrusionOk="0">
                <a:moveTo>
                  <a:pt x="31680" y="5271"/>
                </a:moveTo>
                <a:cubicBezTo>
                  <a:pt x="24817" y="696"/>
                  <a:pt x="14737" y="-1679"/>
                  <a:pt x="7200" y="1671"/>
                </a:cubicBezTo>
                <a:cubicBezTo>
                  <a:pt x="1498" y="4205"/>
                  <a:pt x="0" y="12711"/>
                  <a:pt x="0" y="18951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73"/>
          <p:cNvSpPr/>
          <p:nvPr/>
        </p:nvSpPr>
        <p:spPr>
          <a:xfrm flipH="1">
            <a:off x="10898597" y="3124484"/>
            <a:ext cx="536948" cy="171141"/>
          </a:xfrm>
          <a:custGeom>
            <a:avLst/>
            <a:gdLst/>
            <a:ahLst/>
            <a:cxnLst/>
            <a:rect l="l" t="t" r="r" b="b"/>
            <a:pathLst>
              <a:path w="38880" h="13578" extrusionOk="0">
                <a:moveTo>
                  <a:pt x="38880" y="6378"/>
                </a:moveTo>
                <a:cubicBezTo>
                  <a:pt x="32101" y="1536"/>
                  <a:pt x="22058" y="-1944"/>
                  <a:pt x="14400" y="1338"/>
                </a:cubicBezTo>
                <a:cubicBezTo>
                  <a:pt x="8610" y="3820"/>
                  <a:pt x="5635" y="10761"/>
                  <a:pt x="0" y="13578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73"/>
          <p:cNvSpPr/>
          <p:nvPr/>
        </p:nvSpPr>
        <p:spPr>
          <a:xfrm flipH="1">
            <a:off x="11147179" y="3182056"/>
            <a:ext cx="437513" cy="158940"/>
          </a:xfrm>
          <a:custGeom>
            <a:avLst/>
            <a:gdLst/>
            <a:ahLst/>
            <a:cxnLst/>
            <a:rect l="l" t="t" r="r" b="b"/>
            <a:pathLst>
              <a:path w="31680" h="12610" extrusionOk="0">
                <a:moveTo>
                  <a:pt x="31680" y="5410"/>
                </a:moveTo>
                <a:cubicBezTo>
                  <a:pt x="24982" y="945"/>
                  <a:pt x="15557" y="-1456"/>
                  <a:pt x="7920" y="1090"/>
                </a:cubicBezTo>
                <a:cubicBezTo>
                  <a:pt x="3499" y="2564"/>
                  <a:pt x="2084" y="8442"/>
                  <a:pt x="0" y="12610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73"/>
          <p:cNvSpPr/>
          <p:nvPr/>
        </p:nvSpPr>
        <p:spPr>
          <a:xfrm flipH="1">
            <a:off x="11017911" y="3060191"/>
            <a:ext cx="636383" cy="235423"/>
          </a:xfrm>
          <a:custGeom>
            <a:avLst/>
            <a:gdLst/>
            <a:ahLst/>
            <a:cxnLst/>
            <a:rect l="l" t="t" r="r" b="b"/>
            <a:pathLst>
              <a:path w="46080" h="18678" extrusionOk="0">
                <a:moveTo>
                  <a:pt x="46080" y="12198"/>
                </a:moveTo>
                <a:cubicBezTo>
                  <a:pt x="38701" y="2359"/>
                  <a:pt x="22468" y="-2491"/>
                  <a:pt x="10800" y="1398"/>
                </a:cubicBezTo>
                <a:cubicBezTo>
                  <a:pt x="6292" y="2901"/>
                  <a:pt x="1652" y="6819"/>
                  <a:pt x="720" y="11478"/>
                </a:cubicBezTo>
                <a:cubicBezTo>
                  <a:pt x="247" y="13843"/>
                  <a:pt x="1706" y="16972"/>
                  <a:pt x="0" y="18678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73"/>
          <p:cNvSpPr/>
          <p:nvPr/>
        </p:nvSpPr>
        <p:spPr>
          <a:xfrm flipH="1">
            <a:off x="11127294" y="3204870"/>
            <a:ext cx="397739" cy="245027"/>
          </a:xfrm>
          <a:custGeom>
            <a:avLst/>
            <a:gdLst/>
            <a:ahLst/>
            <a:cxnLst/>
            <a:rect l="l" t="t" r="r" b="b"/>
            <a:pathLst>
              <a:path w="28800" h="19440" extrusionOk="0">
                <a:moveTo>
                  <a:pt x="28800" y="0"/>
                </a:moveTo>
                <a:cubicBezTo>
                  <a:pt x="20782" y="668"/>
                  <a:pt x="12111" y="2260"/>
                  <a:pt x="5760" y="7200"/>
                </a:cubicBezTo>
                <a:cubicBezTo>
                  <a:pt x="2201" y="9968"/>
                  <a:pt x="1426" y="15162"/>
                  <a:pt x="0" y="19440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73"/>
          <p:cNvSpPr/>
          <p:nvPr/>
        </p:nvSpPr>
        <p:spPr>
          <a:xfrm>
            <a:off x="11017410" y="4004616"/>
            <a:ext cx="348095" cy="158935"/>
          </a:xfrm>
          <a:prstGeom prst="flowChartManualOperation">
            <a:avLst/>
          </a:prstGeom>
          <a:solidFill>
            <a:srgbClr val="98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73"/>
          <p:cNvSpPr/>
          <p:nvPr/>
        </p:nvSpPr>
        <p:spPr>
          <a:xfrm>
            <a:off x="11112957" y="4086281"/>
            <a:ext cx="157002" cy="548645"/>
          </a:xfrm>
          <a:prstGeom prst="flowChartOffpageConnector">
            <a:avLst/>
          </a:prstGeom>
          <a:solidFill>
            <a:srgbClr val="98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Google Shape;1482;p73"/>
          <p:cNvSpPr/>
          <p:nvPr/>
        </p:nvSpPr>
        <p:spPr>
          <a:xfrm>
            <a:off x="10833411" y="3237214"/>
            <a:ext cx="348105" cy="363003"/>
          </a:xfrm>
          <a:custGeom>
            <a:avLst/>
            <a:gdLst/>
            <a:ahLst/>
            <a:cxnLst/>
            <a:rect l="l" t="t" r="r" b="b"/>
            <a:pathLst>
              <a:path w="25206" h="28800" extrusionOk="0">
                <a:moveTo>
                  <a:pt x="25206" y="0"/>
                </a:moveTo>
                <a:cubicBezTo>
                  <a:pt x="17986" y="0"/>
                  <a:pt x="10151" y="2815"/>
                  <a:pt x="5046" y="7920"/>
                </a:cubicBezTo>
                <a:cubicBezTo>
                  <a:pt x="-17" y="12983"/>
                  <a:pt x="6" y="21640"/>
                  <a:pt x="6" y="28800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73"/>
          <p:cNvSpPr/>
          <p:nvPr/>
        </p:nvSpPr>
        <p:spPr>
          <a:xfrm>
            <a:off x="10843433" y="3290119"/>
            <a:ext cx="348022" cy="291953"/>
          </a:xfrm>
          <a:custGeom>
            <a:avLst/>
            <a:gdLst/>
            <a:ahLst/>
            <a:cxnLst/>
            <a:rect l="l" t="t" r="r" b="b"/>
            <a:pathLst>
              <a:path w="25200" h="23163" extrusionOk="0">
                <a:moveTo>
                  <a:pt x="25200" y="123"/>
                </a:moveTo>
                <a:cubicBezTo>
                  <a:pt x="19124" y="123"/>
                  <a:pt x="12256" y="-368"/>
                  <a:pt x="7200" y="3003"/>
                </a:cubicBezTo>
                <a:cubicBezTo>
                  <a:pt x="1263" y="6961"/>
                  <a:pt x="0" y="16027"/>
                  <a:pt x="0" y="23163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73"/>
          <p:cNvSpPr/>
          <p:nvPr/>
        </p:nvSpPr>
        <p:spPr>
          <a:xfrm>
            <a:off x="10893149" y="3346117"/>
            <a:ext cx="198870" cy="226877"/>
          </a:xfrm>
          <a:custGeom>
            <a:avLst/>
            <a:gdLst/>
            <a:ahLst/>
            <a:cxnLst/>
            <a:rect l="l" t="t" r="r" b="b"/>
            <a:pathLst>
              <a:path w="14400" h="18000" extrusionOk="0">
                <a:moveTo>
                  <a:pt x="14400" y="0"/>
                </a:moveTo>
                <a:cubicBezTo>
                  <a:pt x="9664" y="947"/>
                  <a:pt x="2967" y="1898"/>
                  <a:pt x="1440" y="6480"/>
                </a:cubicBezTo>
                <a:cubicBezTo>
                  <a:pt x="216" y="10151"/>
                  <a:pt x="0" y="14130"/>
                  <a:pt x="0" y="18000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73"/>
          <p:cNvSpPr/>
          <p:nvPr/>
        </p:nvSpPr>
        <p:spPr>
          <a:xfrm>
            <a:off x="10828506" y="3183544"/>
            <a:ext cx="492216" cy="307771"/>
          </a:xfrm>
          <a:custGeom>
            <a:avLst/>
            <a:gdLst/>
            <a:ahLst/>
            <a:cxnLst/>
            <a:rect l="l" t="t" r="r" b="b"/>
            <a:pathLst>
              <a:path w="35641" h="24418" extrusionOk="0">
                <a:moveTo>
                  <a:pt x="35641" y="2818"/>
                </a:moveTo>
                <a:cubicBezTo>
                  <a:pt x="26388" y="-1808"/>
                  <a:pt x="13663" y="-155"/>
                  <a:pt x="4681" y="4978"/>
                </a:cubicBezTo>
                <a:cubicBezTo>
                  <a:pt x="-1082" y="8271"/>
                  <a:pt x="361" y="17780"/>
                  <a:pt x="361" y="24418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73"/>
          <p:cNvSpPr/>
          <p:nvPr/>
        </p:nvSpPr>
        <p:spPr>
          <a:xfrm>
            <a:off x="10853376" y="3250701"/>
            <a:ext cx="437513" cy="158940"/>
          </a:xfrm>
          <a:custGeom>
            <a:avLst/>
            <a:gdLst/>
            <a:ahLst/>
            <a:cxnLst/>
            <a:rect l="l" t="t" r="r" b="b"/>
            <a:pathLst>
              <a:path w="31680" h="12610" extrusionOk="0">
                <a:moveTo>
                  <a:pt x="31680" y="5410"/>
                </a:moveTo>
                <a:cubicBezTo>
                  <a:pt x="24982" y="945"/>
                  <a:pt x="15557" y="-1456"/>
                  <a:pt x="7920" y="1090"/>
                </a:cubicBezTo>
                <a:cubicBezTo>
                  <a:pt x="3499" y="2564"/>
                  <a:pt x="2084" y="8442"/>
                  <a:pt x="0" y="12610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73"/>
          <p:cNvSpPr/>
          <p:nvPr/>
        </p:nvSpPr>
        <p:spPr>
          <a:xfrm>
            <a:off x="10783773" y="3128836"/>
            <a:ext cx="636383" cy="235423"/>
          </a:xfrm>
          <a:custGeom>
            <a:avLst/>
            <a:gdLst/>
            <a:ahLst/>
            <a:cxnLst/>
            <a:rect l="l" t="t" r="r" b="b"/>
            <a:pathLst>
              <a:path w="46080" h="18678" extrusionOk="0">
                <a:moveTo>
                  <a:pt x="46080" y="12198"/>
                </a:moveTo>
                <a:cubicBezTo>
                  <a:pt x="38701" y="2359"/>
                  <a:pt x="22468" y="-2491"/>
                  <a:pt x="10800" y="1398"/>
                </a:cubicBezTo>
                <a:cubicBezTo>
                  <a:pt x="6292" y="2901"/>
                  <a:pt x="1652" y="6819"/>
                  <a:pt x="720" y="11478"/>
                </a:cubicBezTo>
                <a:cubicBezTo>
                  <a:pt x="247" y="13843"/>
                  <a:pt x="1706" y="16972"/>
                  <a:pt x="0" y="18678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73"/>
          <p:cNvSpPr/>
          <p:nvPr/>
        </p:nvSpPr>
        <p:spPr>
          <a:xfrm>
            <a:off x="10913035" y="3273515"/>
            <a:ext cx="397739" cy="245027"/>
          </a:xfrm>
          <a:custGeom>
            <a:avLst/>
            <a:gdLst/>
            <a:ahLst/>
            <a:cxnLst/>
            <a:rect l="l" t="t" r="r" b="b"/>
            <a:pathLst>
              <a:path w="28800" h="19440" extrusionOk="0">
                <a:moveTo>
                  <a:pt x="28800" y="0"/>
                </a:moveTo>
                <a:cubicBezTo>
                  <a:pt x="20782" y="668"/>
                  <a:pt x="12111" y="2260"/>
                  <a:pt x="5760" y="7200"/>
                </a:cubicBezTo>
                <a:cubicBezTo>
                  <a:pt x="2201" y="9968"/>
                  <a:pt x="1426" y="15162"/>
                  <a:pt x="0" y="19440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9" name="Google Shape;1489;p73"/>
          <p:cNvGrpSpPr/>
          <p:nvPr/>
        </p:nvGrpSpPr>
        <p:grpSpPr>
          <a:xfrm rot="687756">
            <a:off x="10655442" y="2796161"/>
            <a:ext cx="1132449" cy="824539"/>
            <a:chOff x="2988094" y="835011"/>
            <a:chExt cx="2646058" cy="1926603"/>
          </a:xfrm>
        </p:grpSpPr>
        <p:grpSp>
          <p:nvGrpSpPr>
            <p:cNvPr id="1490" name="Google Shape;1490;p73"/>
            <p:cNvGrpSpPr/>
            <p:nvPr/>
          </p:nvGrpSpPr>
          <p:grpSpPr>
            <a:xfrm>
              <a:off x="2988094" y="835011"/>
              <a:ext cx="2646058" cy="1926603"/>
              <a:chOff x="2988094" y="835011"/>
              <a:chExt cx="2646058" cy="1926603"/>
            </a:xfrm>
          </p:grpSpPr>
          <p:sp>
            <p:nvSpPr>
              <p:cNvPr id="1491" name="Google Shape;1491;p73"/>
              <p:cNvSpPr/>
              <p:nvPr/>
            </p:nvSpPr>
            <p:spPr>
              <a:xfrm rot="-1714769">
                <a:off x="3074905" y="1238920"/>
                <a:ext cx="1904563" cy="847640"/>
              </a:xfrm>
              <a:prstGeom prst="trapezoid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73"/>
              <p:cNvSpPr/>
              <p:nvPr/>
            </p:nvSpPr>
            <p:spPr>
              <a:xfrm rot="-1763181">
                <a:off x="2821505" y="1935021"/>
                <a:ext cx="2979236" cy="10221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3" name="Google Shape;1493;p73"/>
            <p:cNvSpPr/>
            <p:nvPr/>
          </p:nvSpPr>
          <p:spPr>
            <a:xfrm>
              <a:off x="3219475" y="1638700"/>
              <a:ext cx="204425" cy="776775"/>
            </a:xfrm>
            <a:custGeom>
              <a:avLst/>
              <a:gdLst/>
              <a:ahLst/>
              <a:cxnLst/>
              <a:rect l="l" t="t" r="r" b="b"/>
              <a:pathLst>
                <a:path w="8177" h="31071" extrusionOk="0">
                  <a:moveTo>
                    <a:pt x="8177" y="31071"/>
                  </a:moveTo>
                  <a:cubicBezTo>
                    <a:pt x="3385" y="21493"/>
                    <a:pt x="0" y="10710"/>
                    <a:pt x="0" y="0"/>
                  </a:cubicBezTo>
                </a:path>
              </a:pathLst>
            </a:custGeom>
            <a:noFill/>
            <a:ln w="114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73"/>
            <p:cNvSpPr/>
            <p:nvPr/>
          </p:nvSpPr>
          <p:spPr>
            <a:xfrm rot="9185955">
              <a:off x="4623291" y="917916"/>
              <a:ext cx="204404" cy="776695"/>
            </a:xfrm>
            <a:custGeom>
              <a:avLst/>
              <a:gdLst/>
              <a:ahLst/>
              <a:cxnLst/>
              <a:rect l="l" t="t" r="r" b="b"/>
              <a:pathLst>
                <a:path w="8177" h="31071" extrusionOk="0">
                  <a:moveTo>
                    <a:pt x="8177" y="31071"/>
                  </a:moveTo>
                  <a:cubicBezTo>
                    <a:pt x="3385" y="21493"/>
                    <a:pt x="0" y="10710"/>
                    <a:pt x="0" y="0"/>
                  </a:cubicBezTo>
                </a:path>
              </a:pathLst>
            </a:custGeom>
            <a:noFill/>
            <a:ln w="114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73"/>
            <p:cNvSpPr/>
            <p:nvPr/>
          </p:nvSpPr>
          <p:spPr>
            <a:xfrm rot="-1758786">
              <a:off x="3240324" y="1782306"/>
              <a:ext cx="1782541" cy="163878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496" name="Google Shape;1496;p73"/>
          <p:cNvCxnSpPr>
            <a:endCxn id="1418" idx="1"/>
          </p:cNvCxnSpPr>
          <p:nvPr/>
        </p:nvCxnSpPr>
        <p:spPr>
          <a:xfrm>
            <a:off x="1646925" y="4326325"/>
            <a:ext cx="870900" cy="0"/>
          </a:xfrm>
          <a:prstGeom prst="straightConnector1">
            <a:avLst/>
          </a:prstGeom>
          <a:noFill/>
          <a:ln w="28575" cap="flat" cmpd="sng">
            <a:solidFill>
              <a:srgbClr val="0B5394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97" name="Google Shape;1497;p73"/>
          <p:cNvCxnSpPr>
            <a:stCxn id="1418" idx="3"/>
          </p:cNvCxnSpPr>
          <p:nvPr/>
        </p:nvCxnSpPr>
        <p:spPr>
          <a:xfrm rot="10800000" flipH="1">
            <a:off x="9811125" y="4323925"/>
            <a:ext cx="810600" cy="2400"/>
          </a:xfrm>
          <a:prstGeom prst="straightConnector1">
            <a:avLst/>
          </a:prstGeom>
          <a:noFill/>
          <a:ln w="28575" cap="flat" cmpd="sng">
            <a:solidFill>
              <a:srgbClr val="0B5394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98" name="Google Shape;1498;p73"/>
          <p:cNvSpPr txBox="1"/>
          <p:nvPr/>
        </p:nvSpPr>
        <p:spPr>
          <a:xfrm>
            <a:off x="555801" y="3870400"/>
            <a:ext cx="1188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(Nicole)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99" name="Google Shape;1499;p73"/>
          <p:cNvSpPr txBox="1"/>
          <p:nvPr/>
        </p:nvSpPr>
        <p:spPr>
          <a:xfrm>
            <a:off x="555801" y="6308800"/>
            <a:ext cx="1188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(Russell)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00" name="Google Shape;1500;p73"/>
          <p:cNvSpPr txBox="1"/>
          <p:nvPr/>
        </p:nvSpPr>
        <p:spPr>
          <a:xfrm>
            <a:off x="10270875" y="5544850"/>
            <a:ext cx="20079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(Chip,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anxious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1501" name="Google Shape;1501;p73"/>
          <p:cNvGrpSpPr/>
          <p:nvPr/>
        </p:nvGrpSpPr>
        <p:grpSpPr>
          <a:xfrm>
            <a:off x="507403" y="4241800"/>
            <a:ext cx="1197474" cy="2117768"/>
            <a:chOff x="110498" y="980550"/>
            <a:chExt cx="1307429" cy="2254383"/>
          </a:xfrm>
        </p:grpSpPr>
        <p:sp>
          <p:nvSpPr>
            <p:cNvPr id="1502" name="Google Shape;1502;p73"/>
            <p:cNvSpPr/>
            <p:nvPr/>
          </p:nvSpPr>
          <p:spPr>
            <a:xfrm>
              <a:off x="370639" y="1009074"/>
              <a:ext cx="667200" cy="7536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03" name="Google Shape;1503;p73"/>
            <p:cNvCxnSpPr/>
            <p:nvPr/>
          </p:nvCxnSpPr>
          <p:spPr>
            <a:xfrm flipH="1">
              <a:off x="461603" y="2643333"/>
              <a:ext cx="242100" cy="5916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04" name="Google Shape;1504;p73"/>
            <p:cNvCxnSpPr/>
            <p:nvPr/>
          </p:nvCxnSpPr>
          <p:spPr>
            <a:xfrm>
              <a:off x="711387" y="2643333"/>
              <a:ext cx="326700" cy="5682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05" name="Google Shape;1505;p73"/>
            <p:cNvCxnSpPr/>
            <p:nvPr/>
          </p:nvCxnSpPr>
          <p:spPr>
            <a:xfrm>
              <a:off x="711387" y="1875307"/>
              <a:ext cx="691500" cy="942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06" name="Google Shape;1506;p73"/>
            <p:cNvCxnSpPr/>
            <p:nvPr/>
          </p:nvCxnSpPr>
          <p:spPr>
            <a:xfrm flipH="1">
              <a:off x="254361" y="1879226"/>
              <a:ext cx="445500" cy="861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07" name="Google Shape;1507;p73"/>
            <p:cNvSpPr/>
            <p:nvPr/>
          </p:nvSpPr>
          <p:spPr>
            <a:xfrm>
              <a:off x="572040" y="1219207"/>
              <a:ext cx="145200" cy="1932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824B1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73"/>
            <p:cNvSpPr/>
            <p:nvPr/>
          </p:nvSpPr>
          <p:spPr>
            <a:xfrm>
              <a:off x="691174" y="1219207"/>
              <a:ext cx="145200" cy="1932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824B1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73"/>
            <p:cNvSpPr/>
            <p:nvPr/>
          </p:nvSpPr>
          <p:spPr>
            <a:xfrm>
              <a:off x="607996" y="1303937"/>
              <a:ext cx="72600" cy="74100"/>
            </a:xfrm>
            <a:prstGeom prst="ellipse">
              <a:avLst/>
            </a:prstGeom>
            <a:solidFill>
              <a:srgbClr val="5B0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73"/>
            <p:cNvSpPr/>
            <p:nvPr/>
          </p:nvSpPr>
          <p:spPr>
            <a:xfrm>
              <a:off x="727130" y="1303937"/>
              <a:ext cx="72600" cy="74100"/>
            </a:xfrm>
            <a:prstGeom prst="ellipse">
              <a:avLst/>
            </a:prstGeom>
            <a:solidFill>
              <a:srgbClr val="5B0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11" name="Google Shape;1511;p73"/>
            <p:cNvCxnSpPr/>
            <p:nvPr/>
          </p:nvCxnSpPr>
          <p:spPr>
            <a:xfrm>
              <a:off x="603956" y="1577179"/>
              <a:ext cx="166800" cy="11700"/>
            </a:xfrm>
            <a:prstGeom prst="straightConnector1">
              <a:avLst/>
            </a:prstGeom>
            <a:noFill/>
            <a:ln w="38100" cap="flat" cmpd="sng">
              <a:solidFill>
                <a:srgbClr val="DD7E6B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12" name="Google Shape;1512;p73"/>
            <p:cNvSpPr/>
            <p:nvPr/>
          </p:nvSpPr>
          <p:spPr>
            <a:xfrm>
              <a:off x="442450" y="1038767"/>
              <a:ext cx="173963" cy="103494"/>
            </a:xfrm>
            <a:custGeom>
              <a:avLst/>
              <a:gdLst/>
              <a:ahLst/>
              <a:cxnLst/>
              <a:rect l="l" t="t" r="r" b="b"/>
              <a:pathLst>
                <a:path w="9191" h="5361" extrusionOk="0">
                  <a:moveTo>
                    <a:pt x="3248" y="1530"/>
                  </a:moveTo>
                  <a:cubicBezTo>
                    <a:pt x="4465" y="3425"/>
                    <a:pt x="6794" y="5894"/>
                    <a:pt x="8931" y="5183"/>
                  </a:cubicBezTo>
                  <a:cubicBezTo>
                    <a:pt x="10510" y="4657"/>
                    <a:pt x="3466" y="1620"/>
                    <a:pt x="4465" y="2951"/>
                  </a:cubicBezTo>
                  <a:cubicBezTo>
                    <a:pt x="5033" y="3709"/>
                    <a:pt x="6445" y="3343"/>
                    <a:pt x="7307" y="2951"/>
                  </a:cubicBezTo>
                  <a:cubicBezTo>
                    <a:pt x="7858" y="2701"/>
                    <a:pt x="8357" y="1883"/>
                    <a:pt x="8119" y="1327"/>
                  </a:cubicBezTo>
                  <a:cubicBezTo>
                    <a:pt x="7026" y="-1223"/>
                    <a:pt x="673" y="463"/>
                    <a:pt x="0" y="3154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73"/>
            <p:cNvSpPr/>
            <p:nvPr/>
          </p:nvSpPr>
          <p:spPr>
            <a:xfrm>
              <a:off x="322141" y="1082882"/>
              <a:ext cx="158726" cy="83378"/>
            </a:xfrm>
            <a:custGeom>
              <a:avLst/>
              <a:gdLst/>
              <a:ahLst/>
              <a:cxnLst/>
              <a:rect l="l" t="t" r="r" b="b"/>
              <a:pathLst>
                <a:path w="8386" h="4319" extrusionOk="0">
                  <a:moveTo>
                    <a:pt x="8386" y="2898"/>
                  </a:moveTo>
                  <a:cubicBezTo>
                    <a:pt x="5870" y="3150"/>
                    <a:pt x="1436" y="3372"/>
                    <a:pt x="1078" y="869"/>
                  </a:cubicBezTo>
                  <a:cubicBezTo>
                    <a:pt x="855" y="-695"/>
                    <a:pt x="6057" y="132"/>
                    <a:pt x="5747" y="1681"/>
                  </a:cubicBezTo>
                  <a:cubicBezTo>
                    <a:pt x="5337" y="3729"/>
                    <a:pt x="-444" y="2293"/>
                    <a:pt x="63" y="4319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73"/>
            <p:cNvSpPr/>
            <p:nvPr/>
          </p:nvSpPr>
          <p:spPr>
            <a:xfrm>
              <a:off x="345287" y="1056548"/>
              <a:ext cx="223931" cy="135791"/>
            </a:xfrm>
            <a:custGeom>
              <a:avLst/>
              <a:gdLst/>
              <a:ahLst/>
              <a:cxnLst/>
              <a:rect l="l" t="t" r="r" b="b"/>
              <a:pathLst>
                <a:path w="11831" h="7034" extrusionOk="0">
                  <a:moveTo>
                    <a:pt x="8584" y="5886"/>
                  </a:moveTo>
                  <a:cubicBezTo>
                    <a:pt x="5794" y="6444"/>
                    <a:pt x="-410" y="8287"/>
                    <a:pt x="58" y="5480"/>
                  </a:cubicBezTo>
                  <a:cubicBezTo>
                    <a:pt x="483" y="2930"/>
                    <a:pt x="10085" y="3512"/>
                    <a:pt x="7772" y="4668"/>
                  </a:cubicBezTo>
                  <a:cubicBezTo>
                    <a:pt x="5928" y="5590"/>
                    <a:pt x="9809" y="404"/>
                    <a:pt x="11831" y="0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73"/>
            <p:cNvSpPr/>
            <p:nvPr/>
          </p:nvSpPr>
          <p:spPr>
            <a:xfrm>
              <a:off x="626858" y="980550"/>
              <a:ext cx="166202" cy="76004"/>
            </a:xfrm>
            <a:custGeom>
              <a:avLst/>
              <a:gdLst/>
              <a:ahLst/>
              <a:cxnLst/>
              <a:rect l="l" t="t" r="r" b="b"/>
              <a:pathLst>
                <a:path w="8781" h="3937" extrusionOk="0">
                  <a:moveTo>
                    <a:pt x="2233" y="1704"/>
                  </a:moveTo>
                  <a:cubicBezTo>
                    <a:pt x="1758" y="3843"/>
                    <a:pt x="8197" y="4845"/>
                    <a:pt x="8728" y="2719"/>
                  </a:cubicBezTo>
                  <a:cubicBezTo>
                    <a:pt x="8938" y="1878"/>
                    <a:pt x="7562" y="1161"/>
                    <a:pt x="6698" y="1095"/>
                  </a:cubicBezTo>
                  <a:cubicBezTo>
                    <a:pt x="4447" y="922"/>
                    <a:pt x="2235" y="-239"/>
                    <a:pt x="0" y="80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73"/>
            <p:cNvSpPr/>
            <p:nvPr/>
          </p:nvSpPr>
          <p:spPr>
            <a:xfrm>
              <a:off x="522781" y="1008368"/>
              <a:ext cx="215490" cy="75463"/>
            </a:xfrm>
            <a:custGeom>
              <a:avLst/>
              <a:gdLst/>
              <a:ahLst/>
              <a:cxnLst/>
              <a:rect l="l" t="t" r="r" b="b"/>
              <a:pathLst>
                <a:path w="11385" h="3909" extrusionOk="0">
                  <a:moveTo>
                    <a:pt x="4078" y="466"/>
                  </a:moveTo>
                  <a:cubicBezTo>
                    <a:pt x="5068" y="1703"/>
                    <a:pt x="7836" y="3507"/>
                    <a:pt x="8544" y="2090"/>
                  </a:cubicBezTo>
                  <a:cubicBezTo>
                    <a:pt x="9248" y="682"/>
                    <a:pt x="5837" y="-179"/>
                    <a:pt x="4281" y="60"/>
                  </a:cubicBezTo>
                  <a:cubicBezTo>
                    <a:pt x="2576" y="322"/>
                    <a:pt x="-1213" y="2965"/>
                    <a:pt x="424" y="3511"/>
                  </a:cubicBezTo>
                  <a:cubicBezTo>
                    <a:pt x="3938" y="4682"/>
                    <a:pt x="7871" y="2856"/>
                    <a:pt x="11385" y="1684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73"/>
            <p:cNvSpPr/>
            <p:nvPr/>
          </p:nvSpPr>
          <p:spPr>
            <a:xfrm>
              <a:off x="834270" y="1040873"/>
              <a:ext cx="151912" cy="102220"/>
            </a:xfrm>
            <a:custGeom>
              <a:avLst/>
              <a:gdLst/>
              <a:ahLst/>
              <a:cxnLst/>
              <a:rect l="l" t="t" r="r" b="b"/>
              <a:pathLst>
                <a:path w="8026" h="5295" extrusionOk="0">
                  <a:moveTo>
                    <a:pt x="206" y="0"/>
                  </a:moveTo>
                  <a:cubicBezTo>
                    <a:pt x="-927" y="1889"/>
                    <a:pt x="2913" y="4061"/>
                    <a:pt x="5078" y="4466"/>
                  </a:cubicBezTo>
                  <a:cubicBezTo>
                    <a:pt x="6018" y="4642"/>
                    <a:pt x="8347" y="5726"/>
                    <a:pt x="7919" y="4871"/>
                  </a:cubicBezTo>
                  <a:cubicBezTo>
                    <a:pt x="7337" y="3709"/>
                    <a:pt x="4903" y="665"/>
                    <a:pt x="5484" y="1827"/>
                  </a:cubicBezTo>
                  <a:cubicBezTo>
                    <a:pt x="6351" y="3561"/>
                    <a:pt x="728" y="6580"/>
                    <a:pt x="409" y="4668"/>
                  </a:cubicBezTo>
                  <a:cubicBezTo>
                    <a:pt x="109" y="2871"/>
                    <a:pt x="3662" y="2639"/>
                    <a:pt x="5484" y="2639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73"/>
            <p:cNvSpPr/>
            <p:nvPr/>
          </p:nvSpPr>
          <p:spPr>
            <a:xfrm>
              <a:off x="751637" y="986010"/>
              <a:ext cx="155679" cy="133591"/>
            </a:xfrm>
            <a:custGeom>
              <a:avLst/>
              <a:gdLst/>
              <a:ahLst/>
              <a:cxnLst/>
              <a:rect l="l" t="t" r="r" b="b"/>
              <a:pathLst>
                <a:path w="8225" h="6920" extrusionOk="0">
                  <a:moveTo>
                    <a:pt x="5586" y="2639"/>
                  </a:moveTo>
                  <a:cubicBezTo>
                    <a:pt x="3613" y="2639"/>
                    <a:pt x="-628" y="3040"/>
                    <a:pt x="105" y="4872"/>
                  </a:cubicBezTo>
                  <a:cubicBezTo>
                    <a:pt x="600" y="6110"/>
                    <a:pt x="3163" y="7688"/>
                    <a:pt x="3759" y="6496"/>
                  </a:cubicBezTo>
                  <a:cubicBezTo>
                    <a:pt x="4934" y="4146"/>
                    <a:pt x="5972" y="1352"/>
                    <a:pt x="8225" y="0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73"/>
            <p:cNvSpPr/>
            <p:nvPr/>
          </p:nvSpPr>
          <p:spPr>
            <a:xfrm>
              <a:off x="829497" y="1096542"/>
              <a:ext cx="254556" cy="114382"/>
            </a:xfrm>
            <a:custGeom>
              <a:avLst/>
              <a:gdLst/>
              <a:ahLst/>
              <a:cxnLst/>
              <a:rect l="l" t="t" r="r" b="b"/>
              <a:pathLst>
                <a:path w="13449" h="5925" extrusionOk="0">
                  <a:moveTo>
                    <a:pt x="13449" y="5235"/>
                  </a:moveTo>
                  <a:cubicBezTo>
                    <a:pt x="8883" y="5586"/>
                    <a:pt x="-363" y="6751"/>
                    <a:pt x="52" y="2190"/>
                  </a:cubicBezTo>
                  <a:cubicBezTo>
                    <a:pt x="189" y="683"/>
                    <a:pt x="2690" y="-356"/>
                    <a:pt x="4112" y="161"/>
                  </a:cubicBezTo>
                  <a:cubicBezTo>
                    <a:pt x="5107" y="523"/>
                    <a:pt x="6094" y="2104"/>
                    <a:pt x="5533" y="3002"/>
                  </a:cubicBezTo>
                  <a:cubicBezTo>
                    <a:pt x="5000" y="3855"/>
                    <a:pt x="1980" y="3306"/>
                    <a:pt x="2691" y="4017"/>
                  </a:cubicBezTo>
                  <a:cubicBezTo>
                    <a:pt x="4840" y="6166"/>
                    <a:pt x="8583" y="5844"/>
                    <a:pt x="11622" y="5844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73"/>
            <p:cNvSpPr/>
            <p:nvPr/>
          </p:nvSpPr>
          <p:spPr>
            <a:xfrm>
              <a:off x="910295" y="1077271"/>
              <a:ext cx="139458" cy="181197"/>
            </a:xfrm>
            <a:custGeom>
              <a:avLst/>
              <a:gdLst/>
              <a:ahLst/>
              <a:cxnLst/>
              <a:rect l="l" t="t" r="r" b="b"/>
              <a:pathLst>
                <a:path w="7368" h="9386" extrusionOk="0">
                  <a:moveTo>
                    <a:pt x="7353" y="9076"/>
                  </a:moveTo>
                  <a:cubicBezTo>
                    <a:pt x="4701" y="10402"/>
                    <a:pt x="-322" y="6944"/>
                    <a:pt x="46" y="4001"/>
                  </a:cubicBezTo>
                  <a:cubicBezTo>
                    <a:pt x="235" y="2493"/>
                    <a:pt x="3713" y="3074"/>
                    <a:pt x="3902" y="1566"/>
                  </a:cubicBezTo>
                  <a:cubicBezTo>
                    <a:pt x="3979" y="947"/>
                    <a:pt x="3030" y="-374"/>
                    <a:pt x="2684" y="145"/>
                  </a:cubicBezTo>
                  <a:cubicBezTo>
                    <a:pt x="1434" y="2020"/>
                    <a:pt x="6437" y="3081"/>
                    <a:pt x="7150" y="5219"/>
                  </a:cubicBezTo>
                  <a:cubicBezTo>
                    <a:pt x="7586" y="6528"/>
                    <a:pt x="6338" y="2540"/>
                    <a:pt x="6338" y="1160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1" name="Google Shape;1521;p73"/>
            <p:cNvGrpSpPr/>
            <p:nvPr/>
          </p:nvGrpSpPr>
          <p:grpSpPr>
            <a:xfrm>
              <a:off x="378822" y="1460726"/>
              <a:ext cx="662513" cy="328698"/>
              <a:chOff x="2508731" y="999785"/>
              <a:chExt cx="875067" cy="425665"/>
            </a:xfrm>
          </p:grpSpPr>
          <p:cxnSp>
            <p:nvCxnSpPr>
              <p:cNvPr id="1522" name="Google Shape;1522;p73"/>
              <p:cNvCxnSpPr/>
              <p:nvPr/>
            </p:nvCxnSpPr>
            <p:spPr>
              <a:xfrm>
                <a:off x="2629512" y="1173925"/>
                <a:ext cx="23100" cy="36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23" name="Google Shape;1523;p73"/>
              <p:cNvCxnSpPr/>
              <p:nvPr/>
            </p:nvCxnSpPr>
            <p:spPr>
              <a:xfrm>
                <a:off x="2623725" y="1085775"/>
                <a:ext cx="13200" cy="4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24" name="Google Shape;1524;p73"/>
              <p:cNvCxnSpPr/>
              <p:nvPr/>
            </p:nvCxnSpPr>
            <p:spPr>
              <a:xfrm>
                <a:off x="2626090" y="1192382"/>
                <a:ext cx="30000" cy="4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25" name="Google Shape;1525;p73"/>
              <p:cNvCxnSpPr/>
              <p:nvPr/>
            </p:nvCxnSpPr>
            <p:spPr>
              <a:xfrm flipH="1">
                <a:off x="2626038" y="1190424"/>
                <a:ext cx="19800" cy="51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26" name="Google Shape;1526;p73"/>
              <p:cNvCxnSpPr/>
              <p:nvPr/>
            </p:nvCxnSpPr>
            <p:spPr>
              <a:xfrm>
                <a:off x="2626204" y="1166582"/>
                <a:ext cx="9900" cy="60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27" name="Google Shape;1527;p73"/>
              <p:cNvCxnSpPr/>
              <p:nvPr/>
            </p:nvCxnSpPr>
            <p:spPr>
              <a:xfrm flipH="1">
                <a:off x="2593269" y="1165875"/>
                <a:ext cx="29400" cy="63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28" name="Google Shape;1528;p73"/>
              <p:cNvCxnSpPr/>
              <p:nvPr/>
            </p:nvCxnSpPr>
            <p:spPr>
              <a:xfrm flipH="1">
                <a:off x="2606471" y="1229839"/>
                <a:ext cx="3000" cy="63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29" name="Google Shape;1529;p73"/>
              <p:cNvCxnSpPr/>
              <p:nvPr/>
            </p:nvCxnSpPr>
            <p:spPr>
              <a:xfrm>
                <a:off x="2632738" y="1242421"/>
                <a:ext cx="16500" cy="71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30" name="Google Shape;1530;p73"/>
              <p:cNvCxnSpPr/>
              <p:nvPr/>
            </p:nvCxnSpPr>
            <p:spPr>
              <a:xfrm flipH="1">
                <a:off x="2659350" y="1239194"/>
                <a:ext cx="16500" cy="44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31" name="Google Shape;1531;p73"/>
              <p:cNvCxnSpPr/>
              <p:nvPr/>
            </p:nvCxnSpPr>
            <p:spPr>
              <a:xfrm>
                <a:off x="2544974" y="1040325"/>
                <a:ext cx="23100" cy="36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32" name="Google Shape;1532;p73"/>
              <p:cNvCxnSpPr/>
              <p:nvPr/>
            </p:nvCxnSpPr>
            <p:spPr>
              <a:xfrm>
                <a:off x="2679100" y="1150300"/>
                <a:ext cx="13200" cy="4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33" name="Google Shape;1533;p73"/>
              <p:cNvCxnSpPr/>
              <p:nvPr/>
            </p:nvCxnSpPr>
            <p:spPr>
              <a:xfrm>
                <a:off x="2541553" y="1058782"/>
                <a:ext cx="30000" cy="4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34" name="Google Shape;1534;p73"/>
              <p:cNvCxnSpPr/>
              <p:nvPr/>
            </p:nvCxnSpPr>
            <p:spPr>
              <a:xfrm flipH="1">
                <a:off x="2541500" y="1056824"/>
                <a:ext cx="19800" cy="51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35" name="Google Shape;1535;p73"/>
              <p:cNvCxnSpPr/>
              <p:nvPr/>
            </p:nvCxnSpPr>
            <p:spPr>
              <a:xfrm>
                <a:off x="2541667" y="1032982"/>
                <a:ext cx="9900" cy="60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36" name="Google Shape;1536;p73"/>
              <p:cNvCxnSpPr/>
              <p:nvPr/>
            </p:nvCxnSpPr>
            <p:spPr>
              <a:xfrm flipH="1">
                <a:off x="2508731" y="1032275"/>
                <a:ext cx="29400" cy="63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37" name="Google Shape;1537;p73"/>
              <p:cNvCxnSpPr/>
              <p:nvPr/>
            </p:nvCxnSpPr>
            <p:spPr>
              <a:xfrm flipH="1">
                <a:off x="2521934" y="1096239"/>
                <a:ext cx="3000" cy="63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38" name="Google Shape;1538;p73"/>
              <p:cNvCxnSpPr/>
              <p:nvPr/>
            </p:nvCxnSpPr>
            <p:spPr>
              <a:xfrm>
                <a:off x="2548200" y="1108821"/>
                <a:ext cx="16500" cy="71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39" name="Google Shape;1539;p73"/>
              <p:cNvCxnSpPr/>
              <p:nvPr/>
            </p:nvCxnSpPr>
            <p:spPr>
              <a:xfrm flipH="1">
                <a:off x="2574813" y="1105594"/>
                <a:ext cx="16500" cy="44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40" name="Google Shape;1540;p73"/>
              <p:cNvCxnSpPr/>
              <p:nvPr/>
            </p:nvCxnSpPr>
            <p:spPr>
              <a:xfrm>
                <a:off x="2620274" y="1040325"/>
                <a:ext cx="23100" cy="36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41" name="Google Shape;1541;p73"/>
              <p:cNvCxnSpPr/>
              <p:nvPr/>
            </p:nvCxnSpPr>
            <p:spPr>
              <a:xfrm>
                <a:off x="2616853" y="1058782"/>
                <a:ext cx="30000" cy="4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42" name="Google Shape;1542;p73"/>
              <p:cNvCxnSpPr/>
              <p:nvPr/>
            </p:nvCxnSpPr>
            <p:spPr>
              <a:xfrm flipH="1">
                <a:off x="2616800" y="1056824"/>
                <a:ext cx="19800" cy="51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43" name="Google Shape;1543;p73"/>
              <p:cNvCxnSpPr/>
              <p:nvPr/>
            </p:nvCxnSpPr>
            <p:spPr>
              <a:xfrm>
                <a:off x="2616967" y="1032982"/>
                <a:ext cx="9900" cy="60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44" name="Google Shape;1544;p73"/>
              <p:cNvCxnSpPr/>
              <p:nvPr/>
            </p:nvCxnSpPr>
            <p:spPr>
              <a:xfrm flipH="1">
                <a:off x="2584031" y="1032275"/>
                <a:ext cx="29400" cy="63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45" name="Google Shape;1545;p73"/>
              <p:cNvCxnSpPr/>
              <p:nvPr/>
            </p:nvCxnSpPr>
            <p:spPr>
              <a:xfrm flipH="1">
                <a:off x="2597234" y="1096239"/>
                <a:ext cx="3000" cy="63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46" name="Google Shape;1546;p73"/>
              <p:cNvCxnSpPr/>
              <p:nvPr/>
            </p:nvCxnSpPr>
            <p:spPr>
              <a:xfrm>
                <a:off x="2623500" y="1108821"/>
                <a:ext cx="16500" cy="71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47" name="Google Shape;1547;p73"/>
              <p:cNvCxnSpPr/>
              <p:nvPr/>
            </p:nvCxnSpPr>
            <p:spPr>
              <a:xfrm flipH="1">
                <a:off x="2650113" y="1105594"/>
                <a:ext cx="16500" cy="44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48" name="Google Shape;1548;p73"/>
              <p:cNvCxnSpPr/>
              <p:nvPr/>
            </p:nvCxnSpPr>
            <p:spPr>
              <a:xfrm rot="8100000">
                <a:off x="2605207" y="1217569"/>
                <a:ext cx="22910" cy="3691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49" name="Google Shape;1549;p73"/>
              <p:cNvCxnSpPr/>
              <p:nvPr/>
            </p:nvCxnSpPr>
            <p:spPr>
              <a:xfrm rot="8100000">
                <a:off x="2584519" y="1195234"/>
                <a:ext cx="30123" cy="4794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50" name="Google Shape;1550;p73"/>
              <p:cNvCxnSpPr/>
              <p:nvPr/>
            </p:nvCxnSpPr>
            <p:spPr>
              <a:xfrm rot="8100000" flipH="1">
                <a:off x="2593381" y="1189623"/>
                <a:ext cx="19940" cy="517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51" name="Google Shape;1551;p73"/>
              <p:cNvCxnSpPr/>
              <p:nvPr/>
            </p:nvCxnSpPr>
            <p:spPr>
              <a:xfrm rot="8100000">
                <a:off x="2615864" y="1196218"/>
                <a:ext cx="9758" cy="5982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52" name="Google Shape;1552;p73"/>
              <p:cNvCxnSpPr/>
              <p:nvPr/>
            </p:nvCxnSpPr>
            <p:spPr>
              <a:xfrm rot="8100000" flipH="1">
                <a:off x="2621406" y="1176796"/>
                <a:ext cx="29274" cy="6406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53" name="Google Shape;1553;p73"/>
              <p:cNvCxnSpPr/>
              <p:nvPr/>
            </p:nvCxnSpPr>
            <p:spPr>
              <a:xfrm rot="8100000" flipH="1">
                <a:off x="2589661" y="1132259"/>
                <a:ext cx="2970" cy="6321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54" name="Google Shape;1554;p73"/>
              <p:cNvCxnSpPr/>
              <p:nvPr/>
            </p:nvCxnSpPr>
            <p:spPr>
              <a:xfrm rot="8100000">
                <a:off x="2547623" y="1139472"/>
                <a:ext cx="16546" cy="7170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55" name="Google Shape;1555;p73"/>
              <p:cNvCxnSpPr/>
              <p:nvPr/>
            </p:nvCxnSpPr>
            <p:spPr>
              <a:xfrm rot="8100000" flipH="1">
                <a:off x="2540720" y="1183715"/>
                <a:ext cx="16546" cy="445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56" name="Google Shape;1556;p73"/>
              <p:cNvCxnSpPr/>
              <p:nvPr/>
            </p:nvCxnSpPr>
            <p:spPr>
              <a:xfrm rot="907440">
                <a:off x="2701165" y="1218895"/>
                <a:ext cx="22997" cy="3696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57" name="Google Shape;1557;p73"/>
              <p:cNvCxnSpPr/>
              <p:nvPr/>
            </p:nvCxnSpPr>
            <p:spPr>
              <a:xfrm rot="900295">
                <a:off x="2691639" y="1236582"/>
                <a:ext cx="30127" cy="4809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58" name="Google Shape;1558;p73"/>
              <p:cNvCxnSpPr/>
              <p:nvPr/>
            </p:nvCxnSpPr>
            <p:spPr>
              <a:xfrm rot="892541" flipH="1">
                <a:off x="2691606" y="1233233"/>
                <a:ext cx="19866" cy="5188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59" name="Google Shape;1559;p73"/>
              <p:cNvCxnSpPr/>
              <p:nvPr/>
            </p:nvCxnSpPr>
            <p:spPr>
              <a:xfrm rot="842175">
                <a:off x="2697111" y="1208750"/>
                <a:ext cx="9895" cy="5996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60" name="Google Shape;1560;p73"/>
              <p:cNvCxnSpPr/>
              <p:nvPr/>
            </p:nvCxnSpPr>
            <p:spPr>
              <a:xfrm rot="884614" flipH="1">
                <a:off x="2664589" y="1202156"/>
                <a:ext cx="29470" cy="6396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61" name="Google Shape;1561;p73"/>
              <p:cNvCxnSpPr/>
              <p:nvPr/>
            </p:nvCxnSpPr>
            <p:spPr>
              <a:xfrm rot="1001955" flipH="1">
                <a:off x="2661431" y="1263891"/>
                <a:ext cx="3132" cy="6330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62" name="Google Shape;1562;p73"/>
              <p:cNvCxnSpPr/>
              <p:nvPr/>
            </p:nvCxnSpPr>
            <p:spPr>
              <a:xfrm rot="887806">
                <a:off x="2682265" y="1284419"/>
                <a:ext cx="16445" cy="7175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63" name="Google Shape;1563;p73"/>
              <p:cNvCxnSpPr/>
              <p:nvPr/>
            </p:nvCxnSpPr>
            <p:spPr>
              <a:xfrm rot="887806" flipH="1">
                <a:off x="2712454" y="1288692"/>
                <a:ext cx="16445" cy="4467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64" name="Google Shape;1564;p73"/>
              <p:cNvCxnSpPr/>
              <p:nvPr/>
            </p:nvCxnSpPr>
            <p:spPr>
              <a:xfrm rot="-2354242">
                <a:off x="2758801" y="1298448"/>
                <a:ext cx="23240" cy="3687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65" name="Google Shape;1565;p73"/>
              <p:cNvCxnSpPr/>
              <p:nvPr/>
            </p:nvCxnSpPr>
            <p:spPr>
              <a:xfrm rot="-2357364">
                <a:off x="2770538" y="1311597"/>
                <a:ext cx="29847" cy="4797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66" name="Google Shape;1566;p73"/>
              <p:cNvCxnSpPr/>
              <p:nvPr/>
            </p:nvCxnSpPr>
            <p:spPr>
              <a:xfrm rot="-2368348" flipH="1">
                <a:off x="2771744" y="1312810"/>
                <a:ext cx="19820" cy="5201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67" name="Google Shape;1567;p73"/>
              <p:cNvCxnSpPr/>
              <p:nvPr/>
            </p:nvCxnSpPr>
            <p:spPr>
              <a:xfrm rot="-2335653">
                <a:off x="2760448" y="1296440"/>
                <a:ext cx="10026" cy="6011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68" name="Google Shape;1568;p73"/>
              <p:cNvCxnSpPr/>
              <p:nvPr/>
            </p:nvCxnSpPr>
            <p:spPr>
              <a:xfrm rot="-2352432" flipH="1">
                <a:off x="2733465" y="1310161"/>
                <a:ext cx="29424" cy="6395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69" name="Google Shape;1569;p73"/>
              <p:cNvCxnSpPr/>
              <p:nvPr/>
            </p:nvCxnSpPr>
            <p:spPr>
              <a:xfrm rot="-2212194" flipH="1">
                <a:off x="2787022" y="1359648"/>
                <a:ext cx="3000" cy="6330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70" name="Google Shape;1570;p73"/>
              <p:cNvCxnSpPr/>
              <p:nvPr/>
            </p:nvCxnSpPr>
            <p:spPr>
              <a:xfrm rot="-2348639">
                <a:off x="2816380" y="1347632"/>
                <a:ext cx="16633" cy="7164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71" name="Google Shape;1571;p73"/>
              <p:cNvCxnSpPr/>
              <p:nvPr/>
            </p:nvCxnSpPr>
            <p:spPr>
              <a:xfrm rot="-2348639" flipH="1">
                <a:off x="2826251" y="1331372"/>
                <a:ext cx="16633" cy="4455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72" name="Google Shape;1572;p73"/>
              <p:cNvCxnSpPr/>
              <p:nvPr/>
            </p:nvCxnSpPr>
            <p:spPr>
              <a:xfrm rot="2700000">
                <a:off x="2872694" y="1286178"/>
                <a:ext cx="22910" cy="3691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73" name="Google Shape;1573;p73"/>
              <p:cNvCxnSpPr/>
              <p:nvPr/>
            </p:nvCxnSpPr>
            <p:spPr>
              <a:xfrm rot="2700000">
                <a:off x="2852267" y="1297744"/>
                <a:ext cx="30123" cy="4794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74" name="Google Shape;1574;p73"/>
              <p:cNvCxnSpPr/>
              <p:nvPr/>
            </p:nvCxnSpPr>
            <p:spPr>
              <a:xfrm rot="2700000" flipH="1">
                <a:off x="2853656" y="1292064"/>
                <a:ext cx="19940" cy="517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75" name="Google Shape;1575;p73"/>
              <p:cNvCxnSpPr/>
              <p:nvPr/>
            </p:nvCxnSpPr>
            <p:spPr>
              <a:xfrm rot="2700000">
                <a:off x="2869373" y="1270642"/>
                <a:ext cx="9758" cy="5982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76" name="Google Shape;1576;p73"/>
              <p:cNvCxnSpPr/>
              <p:nvPr/>
            </p:nvCxnSpPr>
            <p:spPr>
              <a:xfrm rot="2700000" flipH="1">
                <a:off x="2842315" y="1253220"/>
                <a:ext cx="29274" cy="6406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77" name="Google Shape;1577;p73"/>
              <p:cNvCxnSpPr/>
              <p:nvPr/>
            </p:nvCxnSpPr>
            <p:spPr>
              <a:xfrm rot="2700000" flipH="1">
                <a:off x="2810506" y="1298542"/>
                <a:ext cx="2970" cy="6321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78" name="Google Shape;1578;p73"/>
              <p:cNvCxnSpPr/>
              <p:nvPr/>
            </p:nvCxnSpPr>
            <p:spPr>
              <a:xfrm rot="2700000">
                <a:off x="2815172" y="1329548"/>
                <a:ext cx="16546" cy="7170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79" name="Google Shape;1579;p73"/>
              <p:cNvCxnSpPr/>
              <p:nvPr/>
            </p:nvCxnSpPr>
            <p:spPr>
              <a:xfrm rot="2700000" flipH="1">
                <a:off x="2845839" y="1350028"/>
                <a:ext cx="16546" cy="445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80" name="Google Shape;1580;p73"/>
              <p:cNvCxnSpPr/>
              <p:nvPr/>
            </p:nvCxnSpPr>
            <p:spPr>
              <a:xfrm rot="-907440">
                <a:off x="2898606" y="1287189"/>
                <a:ext cx="22997" cy="3696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81" name="Google Shape;1581;p73"/>
              <p:cNvCxnSpPr/>
              <p:nvPr/>
            </p:nvCxnSpPr>
            <p:spPr>
              <a:xfrm rot="-900295">
                <a:off x="2901498" y="1304790"/>
                <a:ext cx="30127" cy="4788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82" name="Google Shape;1582;p73"/>
              <p:cNvCxnSpPr/>
              <p:nvPr/>
            </p:nvCxnSpPr>
            <p:spPr>
              <a:xfrm rot="-892541" flipH="1">
                <a:off x="2901483" y="1304154"/>
                <a:ext cx="19866" cy="5188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83" name="Google Shape;1583;p73"/>
              <p:cNvCxnSpPr/>
              <p:nvPr/>
            </p:nvCxnSpPr>
            <p:spPr>
              <a:xfrm rot="-942518">
                <a:off x="2896711" y="1282214"/>
                <a:ext cx="9972" cy="5996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84" name="Google Shape;1584;p73"/>
              <p:cNvCxnSpPr/>
              <p:nvPr/>
            </p:nvCxnSpPr>
            <p:spPr>
              <a:xfrm rot="-918368" flipH="1">
                <a:off x="2864876" y="1287614"/>
                <a:ext cx="29548" cy="6404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85" name="Google Shape;1585;p73"/>
              <p:cNvCxnSpPr/>
              <p:nvPr/>
            </p:nvCxnSpPr>
            <p:spPr>
              <a:xfrm rot="-1001955" flipH="1">
                <a:off x="2894612" y="1349386"/>
                <a:ext cx="3132" cy="6338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86" name="Google Shape;1586;p73"/>
              <p:cNvCxnSpPr/>
              <p:nvPr/>
            </p:nvCxnSpPr>
            <p:spPr>
              <a:xfrm rot="-887806">
                <a:off x="2924197" y="1352786"/>
                <a:ext cx="16445" cy="7175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87" name="Google Shape;1587;p73"/>
              <p:cNvCxnSpPr/>
              <p:nvPr/>
            </p:nvCxnSpPr>
            <p:spPr>
              <a:xfrm rot="-887806" flipH="1">
                <a:off x="2945628" y="1343083"/>
                <a:ext cx="16445" cy="447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88" name="Google Shape;1588;p73"/>
              <p:cNvCxnSpPr/>
              <p:nvPr/>
            </p:nvCxnSpPr>
            <p:spPr>
              <a:xfrm rot="1049280">
                <a:off x="3011401" y="1273568"/>
                <a:ext cx="22961" cy="3690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89" name="Google Shape;1589;p73"/>
              <p:cNvCxnSpPr/>
              <p:nvPr/>
            </p:nvCxnSpPr>
            <p:spPr>
              <a:xfrm rot="1073768">
                <a:off x="3000790" y="1291083"/>
                <a:ext cx="30264" cy="4782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90" name="Google Shape;1590;p73"/>
              <p:cNvCxnSpPr/>
              <p:nvPr/>
            </p:nvCxnSpPr>
            <p:spPr>
              <a:xfrm rot="1106097" flipH="1">
                <a:off x="3000759" y="1287331"/>
                <a:ext cx="19922" cy="5199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91" name="Google Shape;1591;p73"/>
              <p:cNvCxnSpPr/>
              <p:nvPr/>
            </p:nvCxnSpPr>
            <p:spPr>
              <a:xfrm rot="1041241">
                <a:off x="3007353" y="1263085"/>
                <a:ext cx="10058" cy="5986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92" name="Google Shape;1592;p73"/>
              <p:cNvCxnSpPr/>
              <p:nvPr/>
            </p:nvCxnSpPr>
            <p:spPr>
              <a:xfrm rot="1062026" flipH="1">
                <a:off x="2974932" y="1255239"/>
                <a:ext cx="29601" cy="6394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93" name="Google Shape;1593;p73"/>
              <p:cNvCxnSpPr/>
              <p:nvPr/>
            </p:nvCxnSpPr>
            <p:spPr>
              <a:xfrm rot="1001955" flipH="1">
                <a:off x="2968615" y="1316123"/>
                <a:ext cx="3132" cy="6337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94" name="Google Shape;1594;p73"/>
              <p:cNvCxnSpPr/>
              <p:nvPr/>
            </p:nvCxnSpPr>
            <p:spPr>
              <a:xfrm rot="1086226">
                <a:off x="2988220" y="1338008"/>
                <a:ext cx="16412" cy="7191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95" name="Google Shape;1595;p73"/>
              <p:cNvCxnSpPr/>
              <p:nvPr/>
            </p:nvCxnSpPr>
            <p:spPr>
              <a:xfrm rot="1086226" flipH="1">
                <a:off x="3018849" y="1343705"/>
                <a:ext cx="16412" cy="4477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96" name="Google Shape;1596;p73"/>
              <p:cNvCxnSpPr/>
              <p:nvPr/>
            </p:nvCxnSpPr>
            <p:spPr>
              <a:xfrm rot="315744">
                <a:off x="2948202" y="1264578"/>
                <a:ext cx="22897" cy="3677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97" name="Google Shape;1597;p73"/>
              <p:cNvCxnSpPr/>
              <p:nvPr/>
            </p:nvCxnSpPr>
            <p:spPr>
              <a:xfrm rot="342636">
                <a:off x="2942731" y="1283077"/>
                <a:ext cx="30150" cy="4788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98" name="Google Shape;1598;p73"/>
              <p:cNvCxnSpPr/>
              <p:nvPr/>
            </p:nvCxnSpPr>
            <p:spPr>
              <a:xfrm rot="363252" flipH="1">
                <a:off x="2942494" y="1280419"/>
                <a:ext cx="19911" cy="5212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99" name="Google Shape;1599;p73"/>
              <p:cNvCxnSpPr/>
              <p:nvPr/>
            </p:nvCxnSpPr>
            <p:spPr>
              <a:xfrm rot="311666">
                <a:off x="2944578" y="1256309"/>
                <a:ext cx="9941" cy="599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00" name="Google Shape;1600;p73"/>
              <p:cNvCxnSpPr/>
              <p:nvPr/>
            </p:nvCxnSpPr>
            <p:spPr>
              <a:xfrm rot="314828" flipH="1">
                <a:off x="2911534" y="1253467"/>
                <a:ext cx="29524" cy="6388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01" name="Google Shape;1601;p73"/>
              <p:cNvCxnSpPr/>
              <p:nvPr/>
            </p:nvCxnSpPr>
            <p:spPr>
              <a:xfrm rot="342636" flipH="1">
                <a:off x="2918825" y="1317102"/>
                <a:ext cx="3015" cy="6328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02" name="Google Shape;1602;p73"/>
              <p:cNvCxnSpPr/>
              <p:nvPr/>
            </p:nvCxnSpPr>
            <p:spPr>
              <a:xfrm rot="317405">
                <a:off x="2943326" y="1332697"/>
                <a:ext cx="16269" cy="7203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03" name="Google Shape;1603;p73"/>
              <p:cNvCxnSpPr/>
              <p:nvPr/>
            </p:nvCxnSpPr>
            <p:spPr>
              <a:xfrm rot="317405" flipH="1">
                <a:off x="2971700" y="1332112"/>
                <a:ext cx="16269" cy="4489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04" name="Google Shape;1604;p73"/>
              <p:cNvCxnSpPr/>
              <p:nvPr/>
            </p:nvCxnSpPr>
            <p:spPr>
              <a:xfrm rot="3866402">
                <a:off x="3145573" y="1327800"/>
                <a:ext cx="22946" cy="3690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05" name="Google Shape;1605;p73"/>
              <p:cNvCxnSpPr/>
              <p:nvPr/>
            </p:nvCxnSpPr>
            <p:spPr>
              <a:xfrm rot="3882479">
                <a:off x="3120533" y="1333139"/>
                <a:ext cx="30194" cy="4776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06" name="Google Shape;1606;p73"/>
              <p:cNvCxnSpPr/>
              <p:nvPr/>
            </p:nvCxnSpPr>
            <p:spPr>
              <a:xfrm rot="3898986" flipH="1">
                <a:off x="3123426" y="1326187"/>
                <a:ext cx="19864" cy="5205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07" name="Google Shape;1607;p73"/>
              <p:cNvCxnSpPr/>
              <p:nvPr/>
            </p:nvCxnSpPr>
            <p:spPr>
              <a:xfrm rot="3898986">
                <a:off x="3144062" y="1309348"/>
                <a:ext cx="9932" cy="5997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08" name="Google Shape;1608;p73"/>
              <p:cNvCxnSpPr/>
              <p:nvPr/>
            </p:nvCxnSpPr>
            <p:spPr>
              <a:xfrm rot="3852760" flipH="1">
                <a:off x="3122955" y="1286808"/>
                <a:ext cx="29653" cy="638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09" name="Google Shape;1609;p73"/>
              <p:cNvCxnSpPr/>
              <p:nvPr/>
            </p:nvCxnSpPr>
            <p:spPr>
              <a:xfrm rot="3962251" flipH="1">
                <a:off x="3079094" y="1314837"/>
                <a:ext cx="2955" cy="63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10" name="Google Shape;1610;p73"/>
              <p:cNvCxnSpPr/>
              <p:nvPr/>
            </p:nvCxnSpPr>
            <p:spPr>
              <a:xfrm rot="3834275">
                <a:off x="3071288" y="1347414"/>
                <a:ext cx="16369" cy="7219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11" name="Google Shape;1611;p73"/>
              <p:cNvCxnSpPr/>
              <p:nvPr/>
            </p:nvCxnSpPr>
            <p:spPr>
              <a:xfrm rot="3834275" flipH="1">
                <a:off x="3097990" y="1377933"/>
                <a:ext cx="16369" cy="4495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12" name="Google Shape;1612;p73"/>
              <p:cNvCxnSpPr/>
              <p:nvPr/>
            </p:nvCxnSpPr>
            <p:spPr>
              <a:xfrm rot="820278">
                <a:off x="3117818" y="1207948"/>
                <a:ext cx="22847" cy="3703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13" name="Google Shape;1613;p73"/>
              <p:cNvCxnSpPr/>
              <p:nvPr/>
            </p:nvCxnSpPr>
            <p:spPr>
              <a:xfrm rot="825647">
                <a:off x="3109048" y="1225907"/>
                <a:ext cx="30269" cy="4773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14" name="Google Shape;1614;p73"/>
              <p:cNvCxnSpPr/>
              <p:nvPr/>
            </p:nvCxnSpPr>
            <p:spPr>
              <a:xfrm rot="842175" flipH="1">
                <a:off x="3109050" y="1222501"/>
                <a:ext cx="19791" cy="5210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15" name="Google Shape;1615;p73"/>
              <p:cNvCxnSpPr/>
              <p:nvPr/>
            </p:nvCxnSpPr>
            <p:spPr>
              <a:xfrm rot="842175">
                <a:off x="3113930" y="1198249"/>
                <a:ext cx="9895" cy="5981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16" name="Google Shape;1616;p73"/>
              <p:cNvCxnSpPr/>
              <p:nvPr/>
            </p:nvCxnSpPr>
            <p:spPr>
              <a:xfrm rot="800355" flipH="1">
                <a:off x="3080699" y="1192005"/>
                <a:ext cx="29907" cy="6388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17" name="Google Shape;1617;p73"/>
              <p:cNvCxnSpPr/>
              <p:nvPr/>
            </p:nvCxnSpPr>
            <p:spPr>
              <a:xfrm rot="678596" flipH="1">
                <a:off x="3079649" y="1254341"/>
                <a:ext cx="3059" cy="63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18" name="Google Shape;1618;p73"/>
              <p:cNvCxnSpPr/>
              <p:nvPr/>
            </p:nvCxnSpPr>
            <p:spPr>
              <a:xfrm rot="826896">
                <a:off x="3101107" y="1274102"/>
                <a:ext cx="16371" cy="7218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19" name="Google Shape;1619;p73"/>
              <p:cNvCxnSpPr/>
              <p:nvPr/>
            </p:nvCxnSpPr>
            <p:spPr>
              <a:xfrm rot="826896" flipH="1">
                <a:off x="3131042" y="1277429"/>
                <a:ext cx="16371" cy="447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20" name="Google Shape;1620;p73"/>
              <p:cNvCxnSpPr/>
              <p:nvPr/>
            </p:nvCxnSpPr>
            <p:spPr>
              <a:xfrm rot="-907440">
                <a:off x="3170494" y="1156846"/>
                <a:ext cx="22997" cy="3696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21" name="Google Shape;1621;p73"/>
              <p:cNvCxnSpPr/>
              <p:nvPr/>
            </p:nvCxnSpPr>
            <p:spPr>
              <a:xfrm rot="-891517">
                <a:off x="3173562" y="1174400"/>
                <a:ext cx="30417" cy="4767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22" name="Google Shape;1622;p73"/>
              <p:cNvCxnSpPr/>
              <p:nvPr/>
            </p:nvCxnSpPr>
            <p:spPr>
              <a:xfrm rot="-892541" flipH="1">
                <a:off x="3173534" y="1173753"/>
                <a:ext cx="19866" cy="5225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23" name="Google Shape;1623;p73"/>
              <p:cNvCxnSpPr/>
              <p:nvPr/>
            </p:nvCxnSpPr>
            <p:spPr>
              <a:xfrm rot="-842175">
                <a:off x="3168630" y="1152021"/>
                <a:ext cx="9895" cy="5967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24" name="Google Shape;1624;p73"/>
              <p:cNvCxnSpPr/>
              <p:nvPr/>
            </p:nvCxnSpPr>
            <p:spPr>
              <a:xfrm rot="-909244" flipH="1">
                <a:off x="3136312" y="1157320"/>
                <a:ext cx="29838" cy="6396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25" name="Google Shape;1625;p73"/>
              <p:cNvCxnSpPr/>
              <p:nvPr/>
            </p:nvCxnSpPr>
            <p:spPr>
              <a:xfrm rot="-1001955" flipH="1">
                <a:off x="3166569" y="1219042"/>
                <a:ext cx="3132" cy="6309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26" name="Google Shape;1626;p73"/>
              <p:cNvCxnSpPr/>
              <p:nvPr/>
            </p:nvCxnSpPr>
            <p:spPr>
              <a:xfrm rot="-887806">
                <a:off x="3196312" y="1222384"/>
                <a:ext cx="16445" cy="7212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27" name="Google Shape;1627;p73"/>
              <p:cNvCxnSpPr/>
              <p:nvPr/>
            </p:nvCxnSpPr>
            <p:spPr>
              <a:xfrm rot="-887806" flipH="1">
                <a:off x="3217576" y="1212667"/>
                <a:ext cx="16445" cy="447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28" name="Google Shape;1628;p73"/>
              <p:cNvCxnSpPr/>
              <p:nvPr/>
            </p:nvCxnSpPr>
            <p:spPr>
              <a:xfrm rot="-2668462">
                <a:off x="3244026" y="1159519"/>
                <a:ext cx="23123" cy="3712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29" name="Google Shape;1629;p73"/>
              <p:cNvCxnSpPr/>
              <p:nvPr/>
            </p:nvCxnSpPr>
            <p:spPr>
              <a:xfrm rot="-2675960">
                <a:off x="3257423" y="1170790"/>
                <a:ext cx="30336" cy="4773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30" name="Google Shape;1630;p73"/>
              <p:cNvCxnSpPr/>
              <p:nvPr/>
            </p:nvCxnSpPr>
            <p:spPr>
              <a:xfrm rot="-2663036" flipH="1">
                <a:off x="3259032" y="1172478"/>
                <a:ext cx="19729" cy="5218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31" name="Google Shape;1631;p73"/>
              <p:cNvCxnSpPr/>
              <p:nvPr/>
            </p:nvCxnSpPr>
            <p:spPr>
              <a:xfrm rot="-2626867">
                <a:off x="3246385" y="1157985"/>
                <a:ext cx="9972" cy="5960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32" name="Google Shape;1632;p73"/>
              <p:cNvCxnSpPr/>
              <p:nvPr/>
            </p:nvCxnSpPr>
            <p:spPr>
              <a:xfrm rot="-2675619" flipH="1">
                <a:off x="3220505" y="1173447"/>
                <a:ext cx="29911" cy="6385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33" name="Google Shape;1633;p73"/>
              <p:cNvCxnSpPr/>
              <p:nvPr/>
            </p:nvCxnSpPr>
            <p:spPr>
              <a:xfrm rot="-2928844" flipH="1">
                <a:off x="3278938" y="1218908"/>
                <a:ext cx="3189" cy="6321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34" name="Google Shape;1634;p73"/>
              <p:cNvCxnSpPr/>
              <p:nvPr/>
            </p:nvCxnSpPr>
            <p:spPr>
              <a:xfrm rot="-2655356">
                <a:off x="3307802" y="1203276"/>
                <a:ext cx="16336" cy="7212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35" name="Google Shape;1635;p73"/>
              <p:cNvCxnSpPr/>
              <p:nvPr/>
            </p:nvCxnSpPr>
            <p:spPr>
              <a:xfrm rot="-2655356" flipH="1">
                <a:off x="3314870" y="1185985"/>
                <a:ext cx="16336" cy="447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36" name="Google Shape;1636;p73"/>
              <p:cNvCxnSpPr/>
              <p:nvPr/>
            </p:nvCxnSpPr>
            <p:spPr>
              <a:xfrm rot="1415222">
                <a:off x="3204387" y="1094868"/>
                <a:ext cx="23242" cy="372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37" name="Google Shape;1637;p73"/>
              <p:cNvCxnSpPr/>
              <p:nvPr/>
            </p:nvCxnSpPr>
            <p:spPr>
              <a:xfrm rot="1396374">
                <a:off x="3191717" y="1111440"/>
                <a:ext cx="30371" cy="4786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38" name="Google Shape;1638;p73"/>
              <p:cNvCxnSpPr/>
              <p:nvPr/>
            </p:nvCxnSpPr>
            <p:spPr>
              <a:xfrm rot="1405722" flipH="1">
                <a:off x="3192150" y="1107371"/>
                <a:ext cx="19617" cy="5215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39" name="Google Shape;1639;p73"/>
              <p:cNvCxnSpPr/>
              <p:nvPr/>
            </p:nvCxnSpPr>
            <p:spPr>
              <a:xfrm rot="1501014">
                <a:off x="3200415" y="1083389"/>
                <a:ext cx="9932" cy="5967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40" name="Google Shape;1640;p73"/>
              <p:cNvCxnSpPr/>
              <p:nvPr/>
            </p:nvCxnSpPr>
            <p:spPr>
              <a:xfrm rot="1423703" flipH="1">
                <a:off x="3168304" y="1072970"/>
                <a:ext cx="29821" cy="6381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41" name="Google Shape;1641;p73"/>
              <p:cNvCxnSpPr/>
              <p:nvPr/>
            </p:nvCxnSpPr>
            <p:spPr>
              <a:xfrm rot="1308085" flipH="1">
                <a:off x="3156435" y="1131903"/>
                <a:ext cx="3231" cy="6314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42" name="Google Shape;1642;p73"/>
              <p:cNvCxnSpPr/>
              <p:nvPr/>
            </p:nvCxnSpPr>
            <p:spPr>
              <a:xfrm rot="1424970">
                <a:off x="3173583" y="1156265"/>
                <a:ext cx="16388" cy="7216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43" name="Google Shape;1643;p73"/>
              <p:cNvCxnSpPr/>
              <p:nvPr/>
            </p:nvCxnSpPr>
            <p:spPr>
              <a:xfrm rot="1424970" flipH="1">
                <a:off x="3204844" y="1164895"/>
                <a:ext cx="16388" cy="447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44" name="Google Shape;1644;p73"/>
              <p:cNvCxnSpPr/>
              <p:nvPr/>
            </p:nvCxnSpPr>
            <p:spPr>
              <a:xfrm rot="4686681">
                <a:off x="3347883" y="1099596"/>
                <a:ext cx="23300" cy="3719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45" name="Google Shape;1645;p73"/>
              <p:cNvCxnSpPr/>
              <p:nvPr/>
            </p:nvCxnSpPr>
            <p:spPr>
              <a:xfrm rot="4648272">
                <a:off x="3321361" y="1099761"/>
                <a:ext cx="30424" cy="4773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46" name="Google Shape;1646;p73"/>
              <p:cNvCxnSpPr/>
              <p:nvPr/>
            </p:nvCxnSpPr>
            <p:spPr>
              <a:xfrm rot="4659655" flipH="1">
                <a:off x="3325264" y="1092212"/>
                <a:ext cx="19654" cy="5225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47" name="Google Shape;1647;p73"/>
              <p:cNvCxnSpPr/>
              <p:nvPr/>
            </p:nvCxnSpPr>
            <p:spPr>
              <a:xfrm rot="4781709">
                <a:off x="3348509" y="1079641"/>
                <a:ext cx="10062" cy="5967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48" name="Google Shape;1648;p73"/>
              <p:cNvCxnSpPr/>
              <p:nvPr/>
            </p:nvCxnSpPr>
            <p:spPr>
              <a:xfrm rot="4667057" flipH="1">
                <a:off x="3332432" y="1054603"/>
                <a:ext cx="29774" cy="638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49" name="Google Shape;1649;p73"/>
              <p:cNvCxnSpPr/>
              <p:nvPr/>
            </p:nvCxnSpPr>
            <p:spPr>
              <a:xfrm rot="4398045" flipH="1">
                <a:off x="3283448" y="1068846"/>
                <a:ext cx="3132" cy="6325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50" name="Google Shape;1650;p73"/>
              <p:cNvCxnSpPr/>
              <p:nvPr/>
            </p:nvCxnSpPr>
            <p:spPr>
              <a:xfrm rot="4696493">
                <a:off x="3267373" y="1100304"/>
                <a:ext cx="16239" cy="7220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51" name="Google Shape;1651;p73"/>
              <p:cNvCxnSpPr/>
              <p:nvPr/>
            </p:nvCxnSpPr>
            <p:spPr>
              <a:xfrm rot="4696493" flipH="1">
                <a:off x="3289866" y="1136490"/>
                <a:ext cx="16239" cy="4484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52" name="Google Shape;1652;p73"/>
              <p:cNvCxnSpPr/>
              <p:nvPr/>
            </p:nvCxnSpPr>
            <p:spPr>
              <a:xfrm rot="3045758">
                <a:off x="3112562" y="1134605"/>
                <a:ext cx="23240" cy="370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53" name="Google Shape;1653;p73"/>
              <p:cNvCxnSpPr/>
              <p:nvPr/>
            </p:nvCxnSpPr>
            <p:spPr>
              <a:xfrm rot="3011666">
                <a:off x="3091060" y="1144748"/>
                <a:ext cx="30460" cy="476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54" name="Google Shape;1654;p73"/>
              <p:cNvCxnSpPr/>
              <p:nvPr/>
            </p:nvCxnSpPr>
            <p:spPr>
              <a:xfrm rot="3031652" flipH="1">
                <a:off x="3092491" y="1138340"/>
                <a:ext cx="19820" cy="5239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55" name="Google Shape;1655;p73"/>
              <p:cNvCxnSpPr/>
              <p:nvPr/>
            </p:nvCxnSpPr>
            <p:spPr>
              <a:xfrm rot="3208269">
                <a:off x="3109784" y="1118498"/>
                <a:ext cx="10080" cy="5961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56" name="Google Shape;1656;p73"/>
              <p:cNvCxnSpPr/>
              <p:nvPr/>
            </p:nvCxnSpPr>
            <p:spPr>
              <a:xfrm rot="3042636" flipH="1">
                <a:off x="3083938" y="1098719"/>
                <a:ext cx="29847" cy="637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57" name="Google Shape;1657;p73"/>
              <p:cNvCxnSpPr/>
              <p:nvPr/>
            </p:nvCxnSpPr>
            <p:spPr>
              <a:xfrm rot="2928844" flipH="1">
                <a:off x="3048152" y="1139795"/>
                <a:ext cx="3189" cy="6330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58" name="Google Shape;1658;p73"/>
              <p:cNvCxnSpPr/>
              <p:nvPr/>
            </p:nvCxnSpPr>
            <p:spPr>
              <a:xfrm rot="3060540">
                <a:off x="3049655" y="1171783"/>
                <a:ext cx="16211" cy="7221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59" name="Google Shape;1659;p73"/>
              <p:cNvCxnSpPr/>
              <p:nvPr/>
            </p:nvCxnSpPr>
            <p:spPr>
              <a:xfrm rot="3060540" flipH="1">
                <a:off x="3079955" y="1195194"/>
                <a:ext cx="16211" cy="447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60" name="Google Shape;1660;p73"/>
              <p:cNvCxnSpPr/>
              <p:nvPr/>
            </p:nvCxnSpPr>
            <p:spPr>
              <a:xfrm rot="-5221576">
                <a:off x="3037873" y="1072577"/>
                <a:ext cx="23131" cy="3693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61" name="Google Shape;1661;p73"/>
              <p:cNvCxnSpPr/>
              <p:nvPr/>
            </p:nvCxnSpPr>
            <p:spPr>
              <a:xfrm rot="-5263923">
                <a:off x="3057977" y="1067759"/>
                <a:ext cx="30324" cy="4772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62" name="Google Shape;1662;p73"/>
              <p:cNvCxnSpPr/>
              <p:nvPr/>
            </p:nvCxnSpPr>
            <p:spPr>
              <a:xfrm rot="-5243846" flipH="1">
                <a:off x="3063435" y="1070888"/>
                <a:ext cx="19820" cy="5254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63" name="Google Shape;1663;p73"/>
              <p:cNvCxnSpPr/>
              <p:nvPr/>
            </p:nvCxnSpPr>
            <p:spPr>
              <a:xfrm rot="-5097453">
                <a:off x="3048096" y="1070781"/>
                <a:ext cx="10240" cy="5972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64" name="Google Shape;1664;p73"/>
              <p:cNvCxnSpPr/>
              <p:nvPr/>
            </p:nvCxnSpPr>
            <p:spPr>
              <a:xfrm rot="-5226524" flipH="1">
                <a:off x="3038395" y="1092713"/>
                <a:ext cx="29738" cy="6397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65" name="Google Shape;1665;p73"/>
              <p:cNvCxnSpPr/>
              <p:nvPr/>
            </p:nvCxnSpPr>
            <p:spPr>
              <a:xfrm rot="-5400000" flipH="1">
                <a:off x="3115430" y="1095632"/>
                <a:ext cx="3300" cy="633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66" name="Google Shape;1666;p73"/>
              <p:cNvCxnSpPr/>
              <p:nvPr/>
            </p:nvCxnSpPr>
            <p:spPr>
              <a:xfrm rot="-5209210">
                <a:off x="3127447" y="1058513"/>
                <a:ext cx="16225" cy="7235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67" name="Google Shape;1667;p73"/>
              <p:cNvCxnSpPr/>
              <p:nvPr/>
            </p:nvCxnSpPr>
            <p:spPr>
              <a:xfrm rot="-5209210" flipH="1">
                <a:off x="3111297" y="1045005"/>
                <a:ext cx="16225" cy="447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68" name="Google Shape;1668;p73"/>
              <p:cNvCxnSpPr/>
              <p:nvPr/>
            </p:nvCxnSpPr>
            <p:spPr>
              <a:xfrm rot="-89272">
                <a:off x="2707526" y="1007235"/>
                <a:ext cx="23108" cy="3693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69" name="Google Shape;1669;p73"/>
              <p:cNvCxnSpPr/>
              <p:nvPr/>
            </p:nvCxnSpPr>
            <p:spPr>
              <a:xfrm rot="-136077">
                <a:off x="2705319" y="1025503"/>
                <a:ext cx="30324" cy="477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70" name="Google Shape;1670;p73"/>
              <p:cNvCxnSpPr/>
              <p:nvPr/>
            </p:nvCxnSpPr>
            <p:spPr>
              <a:xfrm rot="-104142" flipH="1">
                <a:off x="2705175" y="1023626"/>
                <a:ext cx="19809" cy="5255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71" name="Google Shape;1671;p73"/>
              <p:cNvCxnSpPr/>
              <p:nvPr/>
            </p:nvCxnSpPr>
            <p:spPr>
              <a:xfrm>
                <a:off x="2704669" y="1000314"/>
                <a:ext cx="10200" cy="5977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72" name="Google Shape;1672;p73"/>
              <p:cNvCxnSpPr/>
              <p:nvPr/>
            </p:nvCxnSpPr>
            <p:spPr>
              <a:xfrm rot="-104142" flipH="1">
                <a:off x="2671101" y="1000220"/>
                <a:ext cx="29714" cy="639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73" name="Google Shape;1673;p73"/>
              <p:cNvCxnSpPr/>
              <p:nvPr/>
            </p:nvCxnSpPr>
            <p:spPr>
              <a:xfrm rot="-311666" flipH="1">
                <a:off x="2686831" y="1064383"/>
                <a:ext cx="3314" cy="6333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74" name="Google Shape;1674;p73"/>
              <p:cNvCxnSpPr/>
              <p:nvPr/>
            </p:nvCxnSpPr>
            <p:spPr>
              <a:xfrm rot="-63655">
                <a:off x="2714507" y="1075665"/>
                <a:ext cx="16203" cy="7237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75" name="Google Shape;1675;p73"/>
              <p:cNvCxnSpPr/>
              <p:nvPr/>
            </p:nvCxnSpPr>
            <p:spPr>
              <a:xfrm rot="-63655" flipH="1">
                <a:off x="2740347" y="1070968"/>
                <a:ext cx="16203" cy="447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76" name="Google Shape;1676;p73"/>
              <p:cNvCxnSpPr/>
              <p:nvPr/>
            </p:nvCxnSpPr>
            <p:spPr>
              <a:xfrm rot="6591313">
                <a:off x="2671841" y="1055794"/>
                <a:ext cx="22965" cy="3681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77" name="Google Shape;1677;p73"/>
              <p:cNvCxnSpPr/>
              <p:nvPr/>
            </p:nvCxnSpPr>
            <p:spPr>
              <a:xfrm rot="6538224">
                <a:off x="2645437" y="1043235"/>
                <a:ext cx="30454" cy="4771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78" name="Google Shape;1678;p73"/>
              <p:cNvCxnSpPr/>
              <p:nvPr/>
            </p:nvCxnSpPr>
            <p:spPr>
              <a:xfrm rot="6572199" flipH="1">
                <a:off x="2652264" y="1035535"/>
                <a:ext cx="19736" cy="5255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79" name="Google Shape;1679;p73"/>
              <p:cNvCxnSpPr/>
              <p:nvPr/>
            </p:nvCxnSpPr>
            <p:spPr>
              <a:xfrm rot="6633363">
                <a:off x="2677365" y="1034110"/>
                <a:ext cx="10253" cy="597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80" name="Google Shape;1680;p73"/>
              <p:cNvCxnSpPr/>
              <p:nvPr/>
            </p:nvCxnSpPr>
            <p:spPr>
              <a:xfrm rot="6572199" flipH="1">
                <a:off x="2674451" y="1009150"/>
                <a:ext cx="29604" cy="6385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81" name="Google Shape;1681;p73"/>
              <p:cNvCxnSpPr/>
              <p:nvPr/>
            </p:nvCxnSpPr>
            <p:spPr>
              <a:xfrm rot="6401955" flipH="1">
                <a:off x="2627225" y="988714"/>
                <a:ext cx="3132" cy="6328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82" name="Google Shape;1682;p73"/>
              <p:cNvCxnSpPr/>
              <p:nvPr/>
            </p:nvCxnSpPr>
            <p:spPr>
              <a:xfrm rot="6625970">
                <a:off x="2593399" y="1010167"/>
                <a:ext cx="16327" cy="7248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83" name="Google Shape;1683;p73"/>
              <p:cNvCxnSpPr/>
              <p:nvPr/>
            </p:nvCxnSpPr>
            <p:spPr>
              <a:xfrm rot="6625970" flipH="1">
                <a:off x="2601564" y="1054697"/>
                <a:ext cx="16327" cy="4459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84" name="Google Shape;1684;p73"/>
              <p:cNvCxnSpPr/>
              <p:nvPr/>
            </p:nvCxnSpPr>
            <p:spPr>
              <a:xfrm rot="6591313">
                <a:off x="2852391" y="1081306"/>
                <a:ext cx="22965" cy="3681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85" name="Google Shape;1685;p73"/>
              <p:cNvCxnSpPr/>
              <p:nvPr/>
            </p:nvCxnSpPr>
            <p:spPr>
              <a:xfrm rot="6538224">
                <a:off x="2825987" y="1068747"/>
                <a:ext cx="30454" cy="4771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86" name="Google Shape;1686;p73"/>
              <p:cNvCxnSpPr/>
              <p:nvPr/>
            </p:nvCxnSpPr>
            <p:spPr>
              <a:xfrm rot="6572199" flipH="1">
                <a:off x="2832814" y="1061048"/>
                <a:ext cx="19736" cy="5255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87" name="Google Shape;1687;p73"/>
              <p:cNvCxnSpPr/>
              <p:nvPr/>
            </p:nvCxnSpPr>
            <p:spPr>
              <a:xfrm rot="6633363">
                <a:off x="2857915" y="1059622"/>
                <a:ext cx="10253" cy="597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88" name="Google Shape;1688;p73"/>
              <p:cNvCxnSpPr/>
              <p:nvPr/>
            </p:nvCxnSpPr>
            <p:spPr>
              <a:xfrm rot="6572199" flipH="1">
                <a:off x="2855001" y="1034662"/>
                <a:ext cx="29604" cy="6385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89" name="Google Shape;1689;p73"/>
              <p:cNvCxnSpPr/>
              <p:nvPr/>
            </p:nvCxnSpPr>
            <p:spPr>
              <a:xfrm rot="6401955" flipH="1">
                <a:off x="2807775" y="1014227"/>
                <a:ext cx="3132" cy="6328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90" name="Google Shape;1690;p73"/>
              <p:cNvCxnSpPr/>
              <p:nvPr/>
            </p:nvCxnSpPr>
            <p:spPr>
              <a:xfrm rot="6625970">
                <a:off x="2773949" y="1035679"/>
                <a:ext cx="16327" cy="7248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91" name="Google Shape;1691;p73"/>
              <p:cNvCxnSpPr/>
              <p:nvPr/>
            </p:nvCxnSpPr>
            <p:spPr>
              <a:xfrm rot="6625970" flipH="1">
                <a:off x="2782114" y="1080210"/>
                <a:ext cx="16327" cy="4459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92" name="Google Shape;1692;p73"/>
              <p:cNvCxnSpPr/>
              <p:nvPr/>
            </p:nvCxnSpPr>
            <p:spPr>
              <a:xfrm rot="-4535999">
                <a:off x="2906336" y="1078377"/>
                <a:ext cx="22920" cy="367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93" name="Google Shape;1693;p73"/>
              <p:cNvCxnSpPr/>
              <p:nvPr/>
            </p:nvCxnSpPr>
            <p:spPr>
              <a:xfrm rot="-4582380">
                <a:off x="2925797" y="1077854"/>
                <a:ext cx="30560" cy="4773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94" name="Google Shape;1694;p73"/>
              <p:cNvCxnSpPr/>
              <p:nvPr/>
            </p:nvCxnSpPr>
            <p:spPr>
              <a:xfrm rot="-4557825" flipH="1">
                <a:off x="2930181" y="1081038"/>
                <a:ext cx="19791" cy="5246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95" name="Google Shape;1695;p73"/>
              <p:cNvCxnSpPr/>
              <p:nvPr/>
            </p:nvCxnSpPr>
            <p:spPr>
              <a:xfrm rot="-4484693">
                <a:off x="2914500" y="1076912"/>
                <a:ext cx="10262" cy="597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96" name="Google Shape;1696;p73"/>
              <p:cNvCxnSpPr/>
              <p:nvPr/>
            </p:nvCxnSpPr>
            <p:spPr>
              <a:xfrm rot="-4557825" flipH="1">
                <a:off x="2900268" y="1098326"/>
                <a:ext cx="29686" cy="6395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97" name="Google Shape;1697;p73"/>
              <p:cNvCxnSpPr/>
              <p:nvPr/>
            </p:nvCxnSpPr>
            <p:spPr>
              <a:xfrm rot="-4721404" flipH="1">
                <a:off x="2975636" y="1113724"/>
                <a:ext cx="3059" cy="634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98" name="Google Shape;1698;p73"/>
              <p:cNvCxnSpPr/>
              <p:nvPr/>
            </p:nvCxnSpPr>
            <p:spPr>
              <a:xfrm rot="-4512194">
                <a:off x="2993552" y="1080712"/>
                <a:ext cx="16445" cy="7247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99" name="Google Shape;1699;p73"/>
              <p:cNvCxnSpPr/>
              <p:nvPr/>
            </p:nvCxnSpPr>
            <p:spPr>
              <a:xfrm rot="-4512194" flipH="1">
                <a:off x="2982721" y="1065038"/>
                <a:ext cx="16445" cy="4460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00" name="Google Shape;1700;p73"/>
              <p:cNvCxnSpPr/>
              <p:nvPr/>
            </p:nvCxnSpPr>
            <p:spPr>
              <a:xfrm rot="6591313">
                <a:off x="3255366" y="1318344"/>
                <a:ext cx="22965" cy="3681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01" name="Google Shape;1701;p73"/>
              <p:cNvCxnSpPr/>
              <p:nvPr/>
            </p:nvCxnSpPr>
            <p:spPr>
              <a:xfrm rot="6538224">
                <a:off x="3228962" y="1305785"/>
                <a:ext cx="30454" cy="4771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02" name="Google Shape;1702;p73"/>
              <p:cNvCxnSpPr/>
              <p:nvPr/>
            </p:nvCxnSpPr>
            <p:spPr>
              <a:xfrm rot="6572199" flipH="1">
                <a:off x="3235789" y="1298085"/>
                <a:ext cx="19736" cy="5255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03" name="Google Shape;1703;p73"/>
              <p:cNvCxnSpPr/>
              <p:nvPr/>
            </p:nvCxnSpPr>
            <p:spPr>
              <a:xfrm rot="6633363">
                <a:off x="3260890" y="1296660"/>
                <a:ext cx="10253" cy="597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04" name="Google Shape;1704;p73"/>
              <p:cNvCxnSpPr/>
              <p:nvPr/>
            </p:nvCxnSpPr>
            <p:spPr>
              <a:xfrm rot="6572199" flipH="1">
                <a:off x="3257976" y="1271700"/>
                <a:ext cx="29604" cy="6385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05" name="Google Shape;1705;p73"/>
              <p:cNvCxnSpPr/>
              <p:nvPr/>
            </p:nvCxnSpPr>
            <p:spPr>
              <a:xfrm rot="6401955" flipH="1">
                <a:off x="3210750" y="1251264"/>
                <a:ext cx="3132" cy="6328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06" name="Google Shape;1706;p73"/>
              <p:cNvCxnSpPr/>
              <p:nvPr/>
            </p:nvCxnSpPr>
            <p:spPr>
              <a:xfrm rot="6625970">
                <a:off x="3176924" y="1272717"/>
                <a:ext cx="16327" cy="7248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07" name="Google Shape;1707;p73"/>
              <p:cNvCxnSpPr/>
              <p:nvPr/>
            </p:nvCxnSpPr>
            <p:spPr>
              <a:xfrm rot="6625970" flipH="1">
                <a:off x="3185089" y="1317247"/>
                <a:ext cx="16327" cy="4459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708" name="Google Shape;1708;p73"/>
            <p:cNvCxnSpPr/>
            <p:nvPr/>
          </p:nvCxnSpPr>
          <p:spPr>
            <a:xfrm rot="10800000" flipH="1">
              <a:off x="707545" y="1753852"/>
              <a:ext cx="3900" cy="8934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09" name="Google Shape;1709;p73"/>
            <p:cNvCxnSpPr/>
            <p:nvPr/>
          </p:nvCxnSpPr>
          <p:spPr>
            <a:xfrm rot="10800000" flipH="1">
              <a:off x="1045625" y="1973223"/>
              <a:ext cx="357300" cy="3096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10" name="Google Shape;1710;p73"/>
            <p:cNvCxnSpPr/>
            <p:nvPr/>
          </p:nvCxnSpPr>
          <p:spPr>
            <a:xfrm rot="10800000" flipH="1">
              <a:off x="146616" y="1961768"/>
              <a:ext cx="111600" cy="4347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11" name="Google Shape;1711;p73"/>
            <p:cNvSpPr/>
            <p:nvPr/>
          </p:nvSpPr>
          <p:spPr>
            <a:xfrm rot="-536291">
              <a:off x="232216" y="1892041"/>
              <a:ext cx="415141" cy="11408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73"/>
            <p:cNvSpPr/>
            <p:nvPr/>
          </p:nvSpPr>
          <p:spPr>
            <a:xfrm rot="-4340993">
              <a:off x="16732" y="2071954"/>
              <a:ext cx="422488" cy="11213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73"/>
            <p:cNvSpPr/>
            <p:nvPr/>
          </p:nvSpPr>
          <p:spPr>
            <a:xfrm rot="469195">
              <a:off x="762741" y="1881419"/>
              <a:ext cx="650449" cy="11409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73"/>
            <p:cNvSpPr/>
            <p:nvPr/>
          </p:nvSpPr>
          <p:spPr>
            <a:xfrm rot="8066701">
              <a:off x="1050209" y="2060117"/>
              <a:ext cx="372309" cy="11286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73"/>
            <p:cNvSpPr/>
            <p:nvPr/>
          </p:nvSpPr>
          <p:spPr>
            <a:xfrm rot="6427345">
              <a:off x="271905" y="2768433"/>
              <a:ext cx="641953" cy="149904"/>
            </a:xfrm>
            <a:prstGeom prst="rect">
              <a:avLst/>
            </a:pr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73"/>
            <p:cNvSpPr/>
            <p:nvPr/>
          </p:nvSpPr>
          <p:spPr>
            <a:xfrm rot="4071870">
              <a:off x="556042" y="2776125"/>
              <a:ext cx="611468" cy="150164"/>
            </a:xfrm>
            <a:prstGeom prst="rect">
              <a:avLst/>
            </a:pr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73"/>
            <p:cNvSpPr/>
            <p:nvPr/>
          </p:nvSpPr>
          <p:spPr>
            <a:xfrm rot="5400000">
              <a:off x="366747" y="2082038"/>
              <a:ext cx="716400" cy="241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p74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4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grpSp>
        <p:nvGrpSpPr>
          <p:cNvPr id="1723" name="Google Shape;1723;p74"/>
          <p:cNvGrpSpPr/>
          <p:nvPr/>
        </p:nvGrpSpPr>
        <p:grpSpPr>
          <a:xfrm>
            <a:off x="10581045" y="1833701"/>
            <a:ext cx="1273429" cy="2043214"/>
            <a:chOff x="10581045" y="1300301"/>
            <a:chExt cx="1273429" cy="2043214"/>
          </a:xfrm>
        </p:grpSpPr>
        <p:sp>
          <p:nvSpPr>
            <p:cNvPr id="1724" name="Google Shape;1724;p74"/>
            <p:cNvSpPr/>
            <p:nvPr/>
          </p:nvSpPr>
          <p:spPr>
            <a:xfrm>
              <a:off x="10872059" y="1358601"/>
              <a:ext cx="564238" cy="630414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74"/>
            <p:cNvSpPr/>
            <p:nvPr/>
          </p:nvSpPr>
          <p:spPr>
            <a:xfrm rot="9899996">
              <a:off x="11026056" y="1774557"/>
              <a:ext cx="256337" cy="107247"/>
            </a:xfrm>
            <a:custGeom>
              <a:avLst/>
              <a:gdLst/>
              <a:ahLst/>
              <a:cxnLst/>
              <a:rect l="l" t="t" r="r" b="b"/>
              <a:pathLst>
                <a:path w="3619" h="1735" extrusionOk="0">
                  <a:moveTo>
                    <a:pt x="0" y="0"/>
                  </a:moveTo>
                  <a:cubicBezTo>
                    <a:pt x="482" y="1204"/>
                    <a:pt x="2643" y="2282"/>
                    <a:pt x="3619" y="1428"/>
                  </a:cubicBezTo>
                </a:path>
              </a:pathLst>
            </a:custGeom>
            <a:noFill/>
            <a:ln w="38100" cap="flat" cmpd="sng">
              <a:solidFill>
                <a:srgbClr val="F4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26" name="Google Shape;1726;p74"/>
            <p:cNvCxnSpPr/>
            <p:nvPr/>
          </p:nvCxnSpPr>
          <p:spPr>
            <a:xfrm flipH="1">
              <a:off x="10912368" y="2893596"/>
              <a:ext cx="137308" cy="449919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27" name="Google Shape;1727;p74"/>
            <p:cNvCxnSpPr/>
            <p:nvPr/>
          </p:nvCxnSpPr>
          <p:spPr>
            <a:xfrm>
              <a:off x="11314185" y="2875485"/>
              <a:ext cx="183609" cy="44596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28" name="Google Shape;1728;p74"/>
            <p:cNvCxnSpPr/>
            <p:nvPr/>
          </p:nvCxnSpPr>
          <p:spPr>
            <a:xfrm rot="10800000" flipH="1">
              <a:off x="11314185" y="2048317"/>
              <a:ext cx="540289" cy="359013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29" name="Google Shape;1729;p74"/>
            <p:cNvCxnSpPr/>
            <p:nvPr/>
          </p:nvCxnSpPr>
          <p:spPr>
            <a:xfrm rot="10800000">
              <a:off x="10581045" y="2048279"/>
              <a:ext cx="481535" cy="351108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30" name="Google Shape;1730;p74"/>
            <p:cNvSpPr/>
            <p:nvPr/>
          </p:nvSpPr>
          <p:spPr>
            <a:xfrm>
              <a:off x="10780995" y="1989058"/>
              <a:ext cx="820333" cy="945951"/>
            </a:xfrm>
            <a:prstGeom prst="triangle">
              <a:avLst>
                <a:gd name="adj" fmla="val 50000"/>
              </a:avLst>
            </a:prstGeom>
            <a:solidFill>
              <a:srgbClr val="F4CCCC"/>
            </a:solidFill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74"/>
            <p:cNvSpPr/>
            <p:nvPr/>
          </p:nvSpPr>
          <p:spPr>
            <a:xfrm>
              <a:off x="11042444" y="1534409"/>
              <a:ext cx="122938" cy="161721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824B1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74"/>
            <p:cNvSpPr/>
            <p:nvPr/>
          </p:nvSpPr>
          <p:spPr>
            <a:xfrm>
              <a:off x="11143232" y="1534409"/>
              <a:ext cx="122938" cy="161721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824B1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74"/>
            <p:cNvSpPr/>
            <p:nvPr/>
          </p:nvSpPr>
          <p:spPr>
            <a:xfrm>
              <a:off x="11072864" y="1605298"/>
              <a:ext cx="61309" cy="61922"/>
            </a:xfrm>
            <a:prstGeom prst="ellipse">
              <a:avLst/>
            </a:prstGeom>
            <a:solidFill>
              <a:srgbClr val="5B0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74"/>
            <p:cNvSpPr/>
            <p:nvPr/>
          </p:nvSpPr>
          <p:spPr>
            <a:xfrm>
              <a:off x="11173652" y="1605298"/>
              <a:ext cx="61309" cy="61922"/>
            </a:xfrm>
            <a:prstGeom prst="ellipse">
              <a:avLst/>
            </a:prstGeom>
            <a:solidFill>
              <a:srgbClr val="5B0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74"/>
            <p:cNvSpPr/>
            <p:nvPr/>
          </p:nvSpPr>
          <p:spPr>
            <a:xfrm>
              <a:off x="11062576" y="1381443"/>
              <a:ext cx="414275" cy="141992"/>
            </a:xfrm>
            <a:custGeom>
              <a:avLst/>
              <a:gdLst/>
              <a:ahLst/>
              <a:cxnLst/>
              <a:rect l="l" t="t" r="r" b="b"/>
              <a:pathLst>
                <a:path w="25874" h="8792" extrusionOk="0">
                  <a:moveTo>
                    <a:pt x="0" y="0"/>
                  </a:moveTo>
                  <a:cubicBezTo>
                    <a:pt x="3179" y="1588"/>
                    <a:pt x="5421" y="4905"/>
                    <a:pt x="8792" y="6029"/>
                  </a:cubicBezTo>
                  <a:cubicBezTo>
                    <a:pt x="14264" y="7853"/>
                    <a:pt x="20218" y="7662"/>
                    <a:pt x="25874" y="8792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74"/>
            <p:cNvSpPr/>
            <p:nvPr/>
          </p:nvSpPr>
          <p:spPr>
            <a:xfrm>
              <a:off x="11130950" y="1385497"/>
              <a:ext cx="426347" cy="170400"/>
            </a:xfrm>
            <a:custGeom>
              <a:avLst/>
              <a:gdLst/>
              <a:ahLst/>
              <a:cxnLst/>
              <a:rect l="l" t="t" r="r" b="b"/>
              <a:pathLst>
                <a:path w="26628" h="10551" extrusionOk="0">
                  <a:moveTo>
                    <a:pt x="0" y="0"/>
                  </a:moveTo>
                  <a:cubicBezTo>
                    <a:pt x="6288" y="7185"/>
                    <a:pt x="17176" y="9202"/>
                    <a:pt x="26628" y="10551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74"/>
            <p:cNvSpPr/>
            <p:nvPr/>
          </p:nvSpPr>
          <p:spPr>
            <a:xfrm>
              <a:off x="11227490" y="1385497"/>
              <a:ext cx="172953" cy="97369"/>
            </a:xfrm>
            <a:custGeom>
              <a:avLst/>
              <a:gdLst/>
              <a:ahLst/>
              <a:cxnLst/>
              <a:rect l="l" t="t" r="r" b="b"/>
              <a:pathLst>
                <a:path w="10802" h="6029" extrusionOk="0">
                  <a:moveTo>
                    <a:pt x="0" y="0"/>
                  </a:moveTo>
                  <a:cubicBezTo>
                    <a:pt x="2365" y="3378"/>
                    <a:pt x="6890" y="4725"/>
                    <a:pt x="10802" y="6029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74"/>
            <p:cNvSpPr/>
            <p:nvPr/>
          </p:nvSpPr>
          <p:spPr>
            <a:xfrm>
              <a:off x="11203359" y="1377389"/>
              <a:ext cx="301668" cy="190684"/>
            </a:xfrm>
            <a:custGeom>
              <a:avLst/>
              <a:gdLst/>
              <a:ahLst/>
              <a:cxnLst/>
              <a:rect l="l" t="t" r="r" b="b"/>
              <a:pathLst>
                <a:path w="18841" h="11807" extrusionOk="0">
                  <a:moveTo>
                    <a:pt x="0" y="0"/>
                  </a:moveTo>
                  <a:cubicBezTo>
                    <a:pt x="3678" y="6434"/>
                    <a:pt x="12675" y="7694"/>
                    <a:pt x="18841" y="11807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74"/>
            <p:cNvSpPr/>
            <p:nvPr/>
          </p:nvSpPr>
          <p:spPr>
            <a:xfrm>
              <a:off x="11191302" y="1377389"/>
              <a:ext cx="374055" cy="243414"/>
            </a:xfrm>
            <a:custGeom>
              <a:avLst/>
              <a:gdLst/>
              <a:ahLst/>
              <a:cxnLst/>
              <a:rect l="l" t="t" r="r" b="b"/>
              <a:pathLst>
                <a:path w="23362" h="15072" extrusionOk="0">
                  <a:moveTo>
                    <a:pt x="0" y="0"/>
                  </a:moveTo>
                  <a:cubicBezTo>
                    <a:pt x="2545" y="8911"/>
                    <a:pt x="14569" y="12145"/>
                    <a:pt x="23362" y="15072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74"/>
            <p:cNvSpPr/>
            <p:nvPr/>
          </p:nvSpPr>
          <p:spPr>
            <a:xfrm>
              <a:off x="11227490" y="1381443"/>
              <a:ext cx="273504" cy="190684"/>
            </a:xfrm>
            <a:custGeom>
              <a:avLst/>
              <a:gdLst/>
              <a:ahLst/>
              <a:cxnLst/>
              <a:rect l="l" t="t" r="r" b="b"/>
              <a:pathLst>
                <a:path w="17082" h="11807" extrusionOk="0">
                  <a:moveTo>
                    <a:pt x="0" y="0"/>
                  </a:moveTo>
                  <a:cubicBezTo>
                    <a:pt x="4325" y="5405"/>
                    <a:pt x="10294" y="10451"/>
                    <a:pt x="17082" y="11807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74"/>
            <p:cNvSpPr/>
            <p:nvPr/>
          </p:nvSpPr>
          <p:spPr>
            <a:xfrm>
              <a:off x="11267714" y="1385497"/>
              <a:ext cx="293614" cy="588268"/>
            </a:xfrm>
            <a:custGeom>
              <a:avLst/>
              <a:gdLst/>
              <a:ahLst/>
              <a:cxnLst/>
              <a:rect l="l" t="t" r="r" b="b"/>
              <a:pathLst>
                <a:path w="18338" h="36425" extrusionOk="0">
                  <a:moveTo>
                    <a:pt x="0" y="0"/>
                  </a:moveTo>
                  <a:cubicBezTo>
                    <a:pt x="4627" y="1542"/>
                    <a:pt x="10656" y="3618"/>
                    <a:pt x="12058" y="8290"/>
                  </a:cubicBezTo>
                  <a:cubicBezTo>
                    <a:pt x="14821" y="17493"/>
                    <a:pt x="9415" y="32859"/>
                    <a:pt x="18338" y="36425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74"/>
            <p:cNvSpPr/>
            <p:nvPr/>
          </p:nvSpPr>
          <p:spPr>
            <a:xfrm>
              <a:off x="11303918" y="1430138"/>
              <a:ext cx="197082" cy="766759"/>
            </a:xfrm>
            <a:custGeom>
              <a:avLst/>
              <a:gdLst/>
              <a:ahLst/>
              <a:cxnLst/>
              <a:rect l="l" t="t" r="r" b="b"/>
              <a:pathLst>
                <a:path w="12309" h="47477" extrusionOk="0">
                  <a:moveTo>
                    <a:pt x="0" y="0"/>
                  </a:moveTo>
                  <a:cubicBezTo>
                    <a:pt x="3301" y="2200"/>
                    <a:pt x="7889" y="4376"/>
                    <a:pt x="8541" y="8289"/>
                  </a:cubicBezTo>
                  <a:cubicBezTo>
                    <a:pt x="10696" y="21234"/>
                    <a:pt x="572" y="41608"/>
                    <a:pt x="12309" y="47477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74"/>
            <p:cNvSpPr/>
            <p:nvPr/>
          </p:nvSpPr>
          <p:spPr>
            <a:xfrm>
              <a:off x="11441659" y="1710083"/>
              <a:ext cx="75445" cy="417868"/>
            </a:xfrm>
            <a:custGeom>
              <a:avLst/>
              <a:gdLst/>
              <a:ahLst/>
              <a:cxnLst/>
              <a:rect l="l" t="t" r="r" b="b"/>
              <a:pathLst>
                <a:path w="4712" h="25874" extrusionOk="0">
                  <a:moveTo>
                    <a:pt x="1195" y="0"/>
                  </a:moveTo>
                  <a:cubicBezTo>
                    <a:pt x="-2232" y="8001"/>
                    <a:pt x="2603" y="17429"/>
                    <a:pt x="4712" y="25874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74"/>
            <p:cNvSpPr/>
            <p:nvPr/>
          </p:nvSpPr>
          <p:spPr>
            <a:xfrm>
              <a:off x="11357090" y="1912939"/>
              <a:ext cx="55431" cy="312392"/>
            </a:xfrm>
            <a:custGeom>
              <a:avLst/>
              <a:gdLst/>
              <a:ahLst/>
              <a:cxnLst/>
              <a:rect l="l" t="t" r="r" b="b"/>
              <a:pathLst>
                <a:path w="3462" h="19343" extrusionOk="0">
                  <a:moveTo>
                    <a:pt x="699" y="0"/>
                  </a:moveTo>
                  <a:cubicBezTo>
                    <a:pt x="-580" y="6386"/>
                    <a:pt x="-152" y="13925"/>
                    <a:pt x="3462" y="19343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74"/>
            <p:cNvSpPr/>
            <p:nvPr/>
          </p:nvSpPr>
          <p:spPr>
            <a:xfrm>
              <a:off x="11304473" y="1957564"/>
              <a:ext cx="35641" cy="255592"/>
            </a:xfrm>
            <a:custGeom>
              <a:avLst/>
              <a:gdLst/>
              <a:ahLst/>
              <a:cxnLst/>
              <a:rect l="l" t="t" r="r" b="b"/>
              <a:pathLst>
                <a:path w="2226" h="15826" extrusionOk="0">
                  <a:moveTo>
                    <a:pt x="1724" y="0"/>
                  </a:moveTo>
                  <a:cubicBezTo>
                    <a:pt x="-1443" y="4222"/>
                    <a:pt x="557" y="10819"/>
                    <a:pt x="2226" y="15826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74"/>
            <p:cNvSpPr/>
            <p:nvPr/>
          </p:nvSpPr>
          <p:spPr>
            <a:xfrm>
              <a:off x="11311973" y="1390953"/>
              <a:ext cx="168919" cy="814062"/>
            </a:xfrm>
            <a:custGeom>
              <a:avLst/>
              <a:gdLst/>
              <a:ahLst/>
              <a:cxnLst/>
              <a:rect l="l" t="t" r="r" b="b"/>
              <a:pathLst>
                <a:path w="10550" h="50406" extrusionOk="0">
                  <a:moveTo>
                    <a:pt x="10550" y="50406"/>
                  </a:moveTo>
                  <a:cubicBezTo>
                    <a:pt x="8372" y="46775"/>
                    <a:pt x="5800" y="43052"/>
                    <a:pt x="5275" y="38850"/>
                  </a:cubicBezTo>
                  <a:cubicBezTo>
                    <a:pt x="4087" y="29343"/>
                    <a:pt x="9797" y="20045"/>
                    <a:pt x="9797" y="10464"/>
                  </a:cubicBezTo>
                  <a:cubicBezTo>
                    <a:pt x="9797" y="5726"/>
                    <a:pt x="4596" y="-987"/>
                    <a:pt x="0" y="165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74"/>
            <p:cNvSpPr/>
            <p:nvPr/>
          </p:nvSpPr>
          <p:spPr>
            <a:xfrm>
              <a:off x="11328065" y="1417960"/>
              <a:ext cx="265450" cy="766775"/>
            </a:xfrm>
            <a:custGeom>
              <a:avLst/>
              <a:gdLst/>
              <a:ahLst/>
              <a:cxnLst/>
              <a:rect l="l" t="t" r="r" b="b"/>
              <a:pathLst>
                <a:path w="16579" h="47478" extrusionOk="0">
                  <a:moveTo>
                    <a:pt x="0" y="0"/>
                  </a:moveTo>
                  <a:cubicBezTo>
                    <a:pt x="9694" y="6463"/>
                    <a:pt x="10324" y="21531"/>
                    <a:pt x="11053" y="33159"/>
                  </a:cubicBezTo>
                  <a:cubicBezTo>
                    <a:pt x="11373" y="38265"/>
                    <a:pt x="11463" y="47478"/>
                    <a:pt x="16579" y="47478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74"/>
            <p:cNvSpPr/>
            <p:nvPr/>
          </p:nvSpPr>
          <p:spPr>
            <a:xfrm>
              <a:off x="11243583" y="1446354"/>
              <a:ext cx="357979" cy="705921"/>
            </a:xfrm>
            <a:custGeom>
              <a:avLst/>
              <a:gdLst/>
              <a:ahLst/>
              <a:cxnLst/>
              <a:rect l="l" t="t" r="r" b="b"/>
              <a:pathLst>
                <a:path w="22358" h="43710" extrusionOk="0">
                  <a:moveTo>
                    <a:pt x="22358" y="43710"/>
                  </a:moveTo>
                  <a:cubicBezTo>
                    <a:pt x="12133" y="30932"/>
                    <a:pt x="16365" y="0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74"/>
            <p:cNvSpPr/>
            <p:nvPr/>
          </p:nvSpPr>
          <p:spPr>
            <a:xfrm>
              <a:off x="11315992" y="1507211"/>
              <a:ext cx="217192" cy="669406"/>
            </a:xfrm>
            <a:custGeom>
              <a:avLst/>
              <a:gdLst/>
              <a:ahLst/>
              <a:cxnLst/>
              <a:rect l="l" t="t" r="r" b="b"/>
              <a:pathLst>
                <a:path w="13565" h="41449" extrusionOk="0">
                  <a:moveTo>
                    <a:pt x="0" y="0"/>
                  </a:moveTo>
                  <a:cubicBezTo>
                    <a:pt x="7479" y="12466"/>
                    <a:pt x="1464" y="33392"/>
                    <a:pt x="13565" y="41449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74"/>
            <p:cNvSpPr/>
            <p:nvPr/>
          </p:nvSpPr>
          <p:spPr>
            <a:xfrm>
              <a:off x="11344142" y="1921047"/>
              <a:ext cx="185026" cy="279946"/>
            </a:xfrm>
            <a:custGeom>
              <a:avLst/>
              <a:gdLst/>
              <a:ahLst/>
              <a:cxnLst/>
              <a:rect l="l" t="t" r="r" b="b"/>
              <a:pathLst>
                <a:path w="11556" h="17334" extrusionOk="0">
                  <a:moveTo>
                    <a:pt x="0" y="0"/>
                  </a:moveTo>
                  <a:cubicBezTo>
                    <a:pt x="953" y="3808"/>
                    <a:pt x="589" y="8005"/>
                    <a:pt x="2261" y="11556"/>
                  </a:cubicBezTo>
                  <a:cubicBezTo>
                    <a:pt x="3815" y="14857"/>
                    <a:pt x="8096" y="16178"/>
                    <a:pt x="11556" y="17334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74"/>
            <p:cNvSpPr/>
            <p:nvPr/>
          </p:nvSpPr>
          <p:spPr>
            <a:xfrm>
              <a:off x="11480905" y="1722245"/>
              <a:ext cx="12072" cy="267769"/>
            </a:xfrm>
            <a:custGeom>
              <a:avLst/>
              <a:gdLst/>
              <a:ahLst/>
              <a:cxnLst/>
              <a:rect l="l" t="t" r="r" b="b"/>
              <a:pathLst>
                <a:path w="754" h="16580" extrusionOk="0">
                  <a:moveTo>
                    <a:pt x="0" y="16580"/>
                  </a:moveTo>
                  <a:cubicBezTo>
                    <a:pt x="688" y="11091"/>
                    <a:pt x="754" y="5532"/>
                    <a:pt x="754" y="0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74"/>
            <p:cNvSpPr/>
            <p:nvPr/>
          </p:nvSpPr>
          <p:spPr>
            <a:xfrm>
              <a:off x="10809161" y="1316532"/>
              <a:ext cx="321762" cy="839790"/>
            </a:xfrm>
            <a:custGeom>
              <a:avLst/>
              <a:gdLst/>
              <a:ahLst/>
              <a:cxnLst/>
              <a:rect l="l" t="t" r="r" b="b"/>
              <a:pathLst>
                <a:path w="20096" h="51999" extrusionOk="0">
                  <a:moveTo>
                    <a:pt x="20096" y="0"/>
                  </a:moveTo>
                  <a:cubicBezTo>
                    <a:pt x="13773" y="1053"/>
                    <a:pt x="4925" y="4205"/>
                    <a:pt x="4019" y="10550"/>
                  </a:cubicBezTo>
                  <a:cubicBezTo>
                    <a:pt x="2057" y="24292"/>
                    <a:pt x="9822" y="42190"/>
                    <a:pt x="0" y="51999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74"/>
            <p:cNvSpPr/>
            <p:nvPr/>
          </p:nvSpPr>
          <p:spPr>
            <a:xfrm>
              <a:off x="10845366" y="1367858"/>
              <a:ext cx="297633" cy="845264"/>
            </a:xfrm>
            <a:custGeom>
              <a:avLst/>
              <a:gdLst/>
              <a:ahLst/>
              <a:cxnLst/>
              <a:rect l="l" t="t" r="r" b="b"/>
              <a:pathLst>
                <a:path w="18589" h="52338" extrusionOk="0">
                  <a:moveTo>
                    <a:pt x="18589" y="87"/>
                  </a:moveTo>
                  <a:cubicBezTo>
                    <a:pt x="12311" y="-610"/>
                    <a:pt x="5429" y="5800"/>
                    <a:pt x="3768" y="11894"/>
                  </a:cubicBezTo>
                  <a:cubicBezTo>
                    <a:pt x="2158" y="17800"/>
                    <a:pt x="3232" y="24128"/>
                    <a:pt x="2763" y="30232"/>
                  </a:cubicBezTo>
                  <a:cubicBezTo>
                    <a:pt x="2194" y="37636"/>
                    <a:pt x="0" y="44912"/>
                    <a:pt x="0" y="52338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74"/>
            <p:cNvSpPr/>
            <p:nvPr/>
          </p:nvSpPr>
          <p:spPr>
            <a:xfrm>
              <a:off x="10873649" y="1434192"/>
              <a:ext cx="64237" cy="730259"/>
            </a:xfrm>
            <a:custGeom>
              <a:avLst/>
              <a:gdLst/>
              <a:ahLst/>
              <a:cxnLst/>
              <a:rect l="l" t="t" r="r" b="b"/>
              <a:pathLst>
                <a:path w="4012" h="45217" extrusionOk="0">
                  <a:moveTo>
                    <a:pt x="4012" y="0"/>
                  </a:moveTo>
                  <a:cubicBezTo>
                    <a:pt x="-5660" y="11596"/>
                    <a:pt x="6017" y="30890"/>
                    <a:pt x="1248" y="45217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74"/>
            <p:cNvSpPr/>
            <p:nvPr/>
          </p:nvSpPr>
          <p:spPr>
            <a:xfrm>
              <a:off x="10937886" y="1892653"/>
              <a:ext cx="17596" cy="292107"/>
            </a:xfrm>
            <a:custGeom>
              <a:avLst/>
              <a:gdLst/>
              <a:ahLst/>
              <a:cxnLst/>
              <a:rect l="l" t="t" r="r" b="b"/>
              <a:pathLst>
                <a:path w="1099" h="18087" extrusionOk="0">
                  <a:moveTo>
                    <a:pt x="0" y="0"/>
                  </a:moveTo>
                  <a:cubicBezTo>
                    <a:pt x="852" y="5968"/>
                    <a:pt x="1904" y="12367"/>
                    <a:pt x="0" y="18087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74"/>
            <p:cNvSpPr/>
            <p:nvPr/>
          </p:nvSpPr>
          <p:spPr>
            <a:xfrm>
              <a:off x="10994187" y="1957564"/>
              <a:ext cx="21551" cy="255592"/>
            </a:xfrm>
            <a:custGeom>
              <a:avLst/>
              <a:gdLst/>
              <a:ahLst/>
              <a:cxnLst/>
              <a:rect l="l" t="t" r="r" b="b"/>
              <a:pathLst>
                <a:path w="1346" h="15826" extrusionOk="0">
                  <a:moveTo>
                    <a:pt x="0" y="0"/>
                  </a:moveTo>
                  <a:cubicBezTo>
                    <a:pt x="2216" y="4799"/>
                    <a:pt x="1005" y="10540"/>
                    <a:pt x="1005" y="15826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74"/>
            <p:cNvSpPr/>
            <p:nvPr/>
          </p:nvSpPr>
          <p:spPr>
            <a:xfrm>
              <a:off x="10955113" y="1300301"/>
              <a:ext cx="143653" cy="827628"/>
            </a:xfrm>
            <a:custGeom>
              <a:avLst/>
              <a:gdLst/>
              <a:ahLst/>
              <a:cxnLst/>
              <a:rect l="l" t="t" r="r" b="b"/>
              <a:pathLst>
                <a:path w="8972" h="51246" extrusionOk="0">
                  <a:moveTo>
                    <a:pt x="2692" y="51246"/>
                  </a:moveTo>
                  <a:cubicBezTo>
                    <a:pt x="-409" y="46596"/>
                    <a:pt x="180" y="40256"/>
                    <a:pt x="180" y="34666"/>
                  </a:cubicBezTo>
                  <a:cubicBezTo>
                    <a:pt x="180" y="26194"/>
                    <a:pt x="-541" y="17469"/>
                    <a:pt x="1687" y="9295"/>
                  </a:cubicBezTo>
                  <a:cubicBezTo>
                    <a:pt x="2722" y="5497"/>
                    <a:pt x="6787" y="3275"/>
                    <a:pt x="8972" y="0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74"/>
            <p:cNvSpPr/>
            <p:nvPr/>
          </p:nvSpPr>
          <p:spPr>
            <a:xfrm>
              <a:off x="10780995" y="1320586"/>
              <a:ext cx="249375" cy="815451"/>
            </a:xfrm>
            <a:custGeom>
              <a:avLst/>
              <a:gdLst/>
              <a:ahLst/>
              <a:cxnLst/>
              <a:rect l="l" t="t" r="r" b="b"/>
              <a:pathLst>
                <a:path w="15575" h="50492" extrusionOk="0">
                  <a:moveTo>
                    <a:pt x="15575" y="0"/>
                  </a:moveTo>
                  <a:cubicBezTo>
                    <a:pt x="10993" y="6870"/>
                    <a:pt x="6995" y="14659"/>
                    <a:pt x="6029" y="22860"/>
                  </a:cubicBezTo>
                  <a:cubicBezTo>
                    <a:pt x="4926" y="32223"/>
                    <a:pt x="7847" y="45267"/>
                    <a:pt x="0" y="50492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74"/>
            <p:cNvSpPr/>
            <p:nvPr/>
          </p:nvSpPr>
          <p:spPr>
            <a:xfrm>
              <a:off x="10744806" y="1353050"/>
              <a:ext cx="205120" cy="714029"/>
            </a:xfrm>
            <a:custGeom>
              <a:avLst/>
              <a:gdLst/>
              <a:ahLst/>
              <a:cxnLst/>
              <a:rect l="l" t="t" r="r" b="b"/>
              <a:pathLst>
                <a:path w="12811" h="44212" extrusionOk="0">
                  <a:moveTo>
                    <a:pt x="12811" y="0"/>
                  </a:moveTo>
                  <a:cubicBezTo>
                    <a:pt x="-915" y="6858"/>
                    <a:pt x="8503" y="31440"/>
                    <a:pt x="0" y="44212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74"/>
            <p:cNvSpPr/>
            <p:nvPr/>
          </p:nvSpPr>
          <p:spPr>
            <a:xfrm>
              <a:off x="10897647" y="1320586"/>
              <a:ext cx="205136" cy="762721"/>
            </a:xfrm>
            <a:custGeom>
              <a:avLst/>
              <a:gdLst/>
              <a:ahLst/>
              <a:cxnLst/>
              <a:rect l="l" t="t" r="r" b="b"/>
              <a:pathLst>
                <a:path w="12812" h="47227" extrusionOk="0">
                  <a:moveTo>
                    <a:pt x="0" y="47227"/>
                  </a:moveTo>
                  <a:cubicBezTo>
                    <a:pt x="0" y="36420"/>
                    <a:pt x="2143" y="25502"/>
                    <a:pt x="5778" y="15324"/>
                  </a:cubicBezTo>
                  <a:cubicBezTo>
                    <a:pt x="7668" y="10031"/>
                    <a:pt x="7479" y="1775"/>
                    <a:pt x="12812" y="0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74"/>
            <p:cNvSpPr/>
            <p:nvPr/>
          </p:nvSpPr>
          <p:spPr>
            <a:xfrm>
              <a:off x="11175209" y="1339551"/>
              <a:ext cx="289595" cy="370516"/>
            </a:xfrm>
            <a:custGeom>
              <a:avLst/>
              <a:gdLst/>
              <a:ahLst/>
              <a:cxnLst/>
              <a:rect l="l" t="t" r="r" b="b"/>
              <a:pathLst>
                <a:path w="18087" h="22942" extrusionOk="0">
                  <a:moveTo>
                    <a:pt x="0" y="82"/>
                  </a:moveTo>
                  <a:cubicBezTo>
                    <a:pt x="3798" y="82"/>
                    <a:pt x="8845" y="-245"/>
                    <a:pt x="11053" y="2845"/>
                  </a:cubicBezTo>
                  <a:cubicBezTo>
                    <a:pt x="15179" y="8620"/>
                    <a:pt x="14910" y="16595"/>
                    <a:pt x="18087" y="22942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74"/>
            <p:cNvSpPr/>
            <p:nvPr/>
          </p:nvSpPr>
          <p:spPr>
            <a:xfrm>
              <a:off x="11191302" y="1361157"/>
              <a:ext cx="422312" cy="750544"/>
            </a:xfrm>
            <a:custGeom>
              <a:avLst/>
              <a:gdLst/>
              <a:ahLst/>
              <a:cxnLst/>
              <a:rect l="l" t="t" r="r" b="b"/>
              <a:pathLst>
                <a:path w="26376" h="46473" extrusionOk="0">
                  <a:moveTo>
                    <a:pt x="0" y="0"/>
                  </a:moveTo>
                  <a:cubicBezTo>
                    <a:pt x="7180" y="2052"/>
                    <a:pt x="16309" y="4480"/>
                    <a:pt x="19342" y="11304"/>
                  </a:cubicBezTo>
                  <a:cubicBezTo>
                    <a:pt x="24198" y="22229"/>
                    <a:pt x="19744" y="36526"/>
                    <a:pt x="26376" y="46473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3" name="Google Shape;1763;p74"/>
          <p:cNvGrpSpPr/>
          <p:nvPr/>
        </p:nvGrpSpPr>
        <p:grpSpPr>
          <a:xfrm>
            <a:off x="256852" y="2228059"/>
            <a:ext cx="1365863" cy="2852991"/>
            <a:chOff x="64917" y="-107268"/>
            <a:chExt cx="2137500" cy="4464775"/>
          </a:xfrm>
        </p:grpSpPr>
        <p:sp>
          <p:nvSpPr>
            <p:cNvPr id="1764" name="Google Shape;1764;p74"/>
            <p:cNvSpPr/>
            <p:nvPr/>
          </p:nvSpPr>
          <p:spPr>
            <a:xfrm>
              <a:off x="581425" y="481725"/>
              <a:ext cx="1182600" cy="1386000"/>
            </a:xfrm>
            <a:prstGeom prst="ellipse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65" name="Google Shape;1765;p74"/>
            <p:cNvCxnSpPr/>
            <p:nvPr/>
          </p:nvCxnSpPr>
          <p:spPr>
            <a:xfrm>
              <a:off x="1125454" y="1867737"/>
              <a:ext cx="0" cy="16614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66" name="Google Shape;1766;p74"/>
            <p:cNvCxnSpPr/>
            <p:nvPr/>
          </p:nvCxnSpPr>
          <p:spPr>
            <a:xfrm flipH="1">
              <a:off x="453060" y="3498907"/>
              <a:ext cx="694800" cy="8586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67" name="Google Shape;1767;p74"/>
            <p:cNvCxnSpPr/>
            <p:nvPr/>
          </p:nvCxnSpPr>
          <p:spPr>
            <a:xfrm>
              <a:off x="1133961" y="3498907"/>
              <a:ext cx="630000" cy="7926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68" name="Google Shape;1768;p74"/>
            <p:cNvCxnSpPr/>
            <p:nvPr/>
          </p:nvCxnSpPr>
          <p:spPr>
            <a:xfrm rot="10800000" flipH="1">
              <a:off x="1159317" y="1867580"/>
              <a:ext cx="1043100" cy="5394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69" name="Google Shape;1769;p74"/>
            <p:cNvCxnSpPr/>
            <p:nvPr/>
          </p:nvCxnSpPr>
          <p:spPr>
            <a:xfrm rot="10800000">
              <a:off x="64917" y="1669280"/>
              <a:ext cx="1094400" cy="7377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70" name="Google Shape;1770;p74"/>
            <p:cNvSpPr/>
            <p:nvPr/>
          </p:nvSpPr>
          <p:spPr>
            <a:xfrm rot="-259659">
              <a:off x="1012540" y="980578"/>
              <a:ext cx="222635" cy="318284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74"/>
            <p:cNvSpPr/>
            <p:nvPr/>
          </p:nvSpPr>
          <p:spPr>
            <a:xfrm rot="-4223">
              <a:off x="1217644" y="968531"/>
              <a:ext cx="244200" cy="3180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74"/>
            <p:cNvSpPr/>
            <p:nvPr/>
          </p:nvSpPr>
          <p:spPr>
            <a:xfrm>
              <a:off x="1047089" y="1078524"/>
              <a:ext cx="122400" cy="1224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74"/>
            <p:cNvSpPr/>
            <p:nvPr/>
          </p:nvSpPr>
          <p:spPr>
            <a:xfrm>
              <a:off x="1278373" y="1066586"/>
              <a:ext cx="122400" cy="1224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74"/>
            <p:cNvSpPr/>
            <p:nvPr/>
          </p:nvSpPr>
          <p:spPr>
            <a:xfrm rot="-399668">
              <a:off x="985808" y="1466895"/>
              <a:ext cx="434882" cy="49723"/>
            </a:xfrm>
            <a:custGeom>
              <a:avLst/>
              <a:gdLst/>
              <a:ahLst/>
              <a:cxnLst/>
              <a:rect l="l" t="t" r="r" b="b"/>
              <a:pathLst>
                <a:path w="68400" h="25196" extrusionOk="0">
                  <a:moveTo>
                    <a:pt x="0" y="2876"/>
                  </a:moveTo>
                  <a:cubicBezTo>
                    <a:pt x="7560" y="2636"/>
                    <a:pt x="33960" y="-2284"/>
                    <a:pt x="45360" y="1436"/>
                  </a:cubicBezTo>
                  <a:cubicBezTo>
                    <a:pt x="56760" y="5156"/>
                    <a:pt x="64560" y="21236"/>
                    <a:pt x="68400" y="25196"/>
                  </a:cubicBezTo>
                </a:path>
              </a:pathLst>
            </a:custGeom>
            <a:noFill/>
            <a:ln w="19050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74"/>
            <p:cNvSpPr/>
            <p:nvPr/>
          </p:nvSpPr>
          <p:spPr>
            <a:xfrm flipH="1">
              <a:off x="1227319" y="638757"/>
              <a:ext cx="544765" cy="568080"/>
            </a:xfrm>
            <a:custGeom>
              <a:avLst/>
              <a:gdLst/>
              <a:ahLst/>
              <a:cxnLst/>
              <a:rect l="l" t="t" r="r" b="b"/>
              <a:pathLst>
                <a:path w="25206" h="28800" extrusionOk="0">
                  <a:moveTo>
                    <a:pt x="25206" y="0"/>
                  </a:moveTo>
                  <a:cubicBezTo>
                    <a:pt x="17986" y="0"/>
                    <a:pt x="10151" y="2815"/>
                    <a:pt x="5046" y="7920"/>
                  </a:cubicBezTo>
                  <a:cubicBezTo>
                    <a:pt x="-17" y="12983"/>
                    <a:pt x="6" y="21640"/>
                    <a:pt x="6" y="2880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74"/>
            <p:cNvSpPr/>
            <p:nvPr/>
          </p:nvSpPr>
          <p:spPr>
            <a:xfrm flipH="1">
              <a:off x="1211765" y="721551"/>
              <a:ext cx="544635" cy="456890"/>
            </a:xfrm>
            <a:custGeom>
              <a:avLst/>
              <a:gdLst/>
              <a:ahLst/>
              <a:cxnLst/>
              <a:rect l="l" t="t" r="r" b="b"/>
              <a:pathLst>
                <a:path w="25200" h="23163" extrusionOk="0">
                  <a:moveTo>
                    <a:pt x="25200" y="123"/>
                  </a:moveTo>
                  <a:cubicBezTo>
                    <a:pt x="19124" y="123"/>
                    <a:pt x="12256" y="-368"/>
                    <a:pt x="7200" y="3003"/>
                  </a:cubicBezTo>
                  <a:cubicBezTo>
                    <a:pt x="1263" y="6961"/>
                    <a:pt x="0" y="16027"/>
                    <a:pt x="0" y="23163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74"/>
            <p:cNvSpPr/>
            <p:nvPr/>
          </p:nvSpPr>
          <p:spPr>
            <a:xfrm flipH="1">
              <a:off x="1367377" y="809184"/>
              <a:ext cx="311220" cy="355050"/>
            </a:xfrm>
            <a:custGeom>
              <a:avLst/>
              <a:gdLst/>
              <a:ahLst/>
              <a:cxnLst/>
              <a:rect l="l" t="t" r="r" b="b"/>
              <a:pathLst>
                <a:path w="14400" h="18000" extrusionOk="0">
                  <a:moveTo>
                    <a:pt x="14400" y="0"/>
                  </a:moveTo>
                  <a:cubicBezTo>
                    <a:pt x="9664" y="947"/>
                    <a:pt x="2967" y="1898"/>
                    <a:pt x="1440" y="6480"/>
                  </a:cubicBezTo>
                  <a:cubicBezTo>
                    <a:pt x="216" y="10151"/>
                    <a:pt x="0" y="14130"/>
                    <a:pt x="0" y="1800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74"/>
            <p:cNvSpPr/>
            <p:nvPr/>
          </p:nvSpPr>
          <p:spPr>
            <a:xfrm flipH="1">
              <a:off x="1009468" y="554766"/>
              <a:ext cx="770291" cy="481645"/>
            </a:xfrm>
            <a:custGeom>
              <a:avLst/>
              <a:gdLst/>
              <a:ahLst/>
              <a:cxnLst/>
              <a:rect l="l" t="t" r="r" b="b"/>
              <a:pathLst>
                <a:path w="35641" h="24418" extrusionOk="0">
                  <a:moveTo>
                    <a:pt x="35641" y="2818"/>
                  </a:moveTo>
                  <a:cubicBezTo>
                    <a:pt x="26388" y="-1808"/>
                    <a:pt x="13663" y="-155"/>
                    <a:pt x="4681" y="4978"/>
                  </a:cubicBezTo>
                  <a:cubicBezTo>
                    <a:pt x="-1082" y="8271"/>
                    <a:pt x="361" y="17780"/>
                    <a:pt x="361" y="24418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74"/>
            <p:cNvSpPr/>
            <p:nvPr/>
          </p:nvSpPr>
          <p:spPr>
            <a:xfrm flipH="1">
              <a:off x="838308" y="534785"/>
              <a:ext cx="684684" cy="373808"/>
            </a:xfrm>
            <a:custGeom>
              <a:avLst/>
              <a:gdLst/>
              <a:ahLst/>
              <a:cxnLst/>
              <a:rect l="l" t="t" r="r" b="b"/>
              <a:pathLst>
                <a:path w="31680" h="18951" extrusionOk="0">
                  <a:moveTo>
                    <a:pt x="31680" y="5271"/>
                  </a:moveTo>
                  <a:cubicBezTo>
                    <a:pt x="24817" y="696"/>
                    <a:pt x="14737" y="-1679"/>
                    <a:pt x="7200" y="1671"/>
                  </a:cubicBezTo>
                  <a:cubicBezTo>
                    <a:pt x="1498" y="4205"/>
                    <a:pt x="0" y="12711"/>
                    <a:pt x="0" y="18951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74"/>
            <p:cNvSpPr/>
            <p:nvPr/>
          </p:nvSpPr>
          <p:spPr>
            <a:xfrm flipH="1">
              <a:off x="667138" y="569766"/>
              <a:ext cx="840294" cy="267826"/>
            </a:xfrm>
            <a:custGeom>
              <a:avLst/>
              <a:gdLst/>
              <a:ahLst/>
              <a:cxnLst/>
              <a:rect l="l" t="t" r="r" b="b"/>
              <a:pathLst>
                <a:path w="38880" h="13578" extrusionOk="0">
                  <a:moveTo>
                    <a:pt x="38880" y="6378"/>
                  </a:moveTo>
                  <a:cubicBezTo>
                    <a:pt x="32101" y="1536"/>
                    <a:pt x="22058" y="-1944"/>
                    <a:pt x="14400" y="1338"/>
                  </a:cubicBezTo>
                  <a:cubicBezTo>
                    <a:pt x="8610" y="3820"/>
                    <a:pt x="5635" y="10761"/>
                    <a:pt x="0" y="13578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74"/>
            <p:cNvSpPr/>
            <p:nvPr/>
          </p:nvSpPr>
          <p:spPr>
            <a:xfrm flipH="1">
              <a:off x="1056155" y="659863"/>
              <a:ext cx="684684" cy="248732"/>
            </a:xfrm>
            <a:custGeom>
              <a:avLst/>
              <a:gdLst/>
              <a:ahLst/>
              <a:cxnLst/>
              <a:rect l="l" t="t" r="r" b="b"/>
              <a:pathLst>
                <a:path w="31680" h="12610" extrusionOk="0">
                  <a:moveTo>
                    <a:pt x="31680" y="5410"/>
                  </a:moveTo>
                  <a:cubicBezTo>
                    <a:pt x="24982" y="945"/>
                    <a:pt x="15557" y="-1456"/>
                    <a:pt x="7920" y="1090"/>
                  </a:cubicBezTo>
                  <a:cubicBezTo>
                    <a:pt x="3499" y="2564"/>
                    <a:pt x="2084" y="8442"/>
                    <a:pt x="0" y="1261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74"/>
            <p:cNvSpPr/>
            <p:nvPr/>
          </p:nvSpPr>
          <p:spPr>
            <a:xfrm flipH="1">
              <a:off x="853859" y="469151"/>
              <a:ext cx="995904" cy="368424"/>
            </a:xfrm>
            <a:custGeom>
              <a:avLst/>
              <a:gdLst/>
              <a:ahLst/>
              <a:cxnLst/>
              <a:rect l="l" t="t" r="r" b="b"/>
              <a:pathLst>
                <a:path w="46080" h="18678" extrusionOk="0">
                  <a:moveTo>
                    <a:pt x="46080" y="12198"/>
                  </a:moveTo>
                  <a:cubicBezTo>
                    <a:pt x="38701" y="2359"/>
                    <a:pt x="22468" y="-2491"/>
                    <a:pt x="10800" y="1398"/>
                  </a:cubicBezTo>
                  <a:cubicBezTo>
                    <a:pt x="6292" y="2901"/>
                    <a:pt x="1652" y="6819"/>
                    <a:pt x="720" y="11478"/>
                  </a:cubicBezTo>
                  <a:cubicBezTo>
                    <a:pt x="247" y="13843"/>
                    <a:pt x="1706" y="16972"/>
                    <a:pt x="0" y="18678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74"/>
            <p:cNvSpPr/>
            <p:nvPr/>
          </p:nvSpPr>
          <p:spPr>
            <a:xfrm flipH="1">
              <a:off x="1025036" y="695566"/>
              <a:ext cx="622440" cy="383454"/>
            </a:xfrm>
            <a:custGeom>
              <a:avLst/>
              <a:gdLst/>
              <a:ahLst/>
              <a:cxnLst/>
              <a:rect l="l" t="t" r="r" b="b"/>
              <a:pathLst>
                <a:path w="28800" h="19440" extrusionOk="0">
                  <a:moveTo>
                    <a:pt x="28800" y="0"/>
                  </a:moveTo>
                  <a:cubicBezTo>
                    <a:pt x="20782" y="668"/>
                    <a:pt x="12111" y="2260"/>
                    <a:pt x="5760" y="7200"/>
                  </a:cubicBezTo>
                  <a:cubicBezTo>
                    <a:pt x="2201" y="9968"/>
                    <a:pt x="1426" y="15162"/>
                    <a:pt x="0" y="1944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74"/>
            <p:cNvSpPr/>
            <p:nvPr/>
          </p:nvSpPr>
          <p:spPr>
            <a:xfrm>
              <a:off x="853075" y="1947125"/>
              <a:ext cx="544750" cy="248725"/>
            </a:xfrm>
            <a:prstGeom prst="flowChartManualOperation">
              <a:avLst/>
            </a:pr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74"/>
            <p:cNvSpPr/>
            <p:nvPr/>
          </p:nvSpPr>
          <p:spPr>
            <a:xfrm>
              <a:off x="1002600" y="2074925"/>
              <a:ext cx="245700" cy="858600"/>
            </a:xfrm>
            <a:prstGeom prst="flowChartOffpageConnector">
              <a:avLst/>
            </a:pr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86" name="Google Shape;1786;p74"/>
            <p:cNvGrpSpPr/>
            <p:nvPr/>
          </p:nvGrpSpPr>
          <p:grpSpPr>
            <a:xfrm>
              <a:off x="848934" y="1453202"/>
              <a:ext cx="272994" cy="247597"/>
              <a:chOff x="848934" y="1148402"/>
              <a:chExt cx="272994" cy="247597"/>
            </a:xfrm>
          </p:grpSpPr>
          <p:sp>
            <p:nvSpPr>
              <p:cNvPr id="1787" name="Google Shape;1787;p74"/>
              <p:cNvSpPr/>
              <p:nvPr/>
            </p:nvSpPr>
            <p:spPr>
              <a:xfrm rot="8416271">
                <a:off x="855221" y="1232121"/>
                <a:ext cx="281744" cy="54739"/>
              </a:xfrm>
              <a:prstGeom prst="flowChartMagneticDrum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74"/>
              <p:cNvSpPr/>
              <p:nvPr/>
            </p:nvSpPr>
            <p:spPr>
              <a:xfrm rot="8066298">
                <a:off x="863256" y="1284028"/>
                <a:ext cx="109058" cy="85919"/>
              </a:xfrm>
              <a:prstGeom prst="cloud">
                <a:avLst/>
              </a:prstGeom>
              <a:solidFill>
                <a:srgbClr val="43434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9" name="Google Shape;1789;p74"/>
            <p:cNvSpPr/>
            <p:nvPr/>
          </p:nvSpPr>
          <p:spPr>
            <a:xfrm>
              <a:off x="565126" y="746182"/>
              <a:ext cx="544765" cy="568080"/>
            </a:xfrm>
            <a:custGeom>
              <a:avLst/>
              <a:gdLst/>
              <a:ahLst/>
              <a:cxnLst/>
              <a:rect l="l" t="t" r="r" b="b"/>
              <a:pathLst>
                <a:path w="25206" h="28800" extrusionOk="0">
                  <a:moveTo>
                    <a:pt x="25206" y="0"/>
                  </a:moveTo>
                  <a:cubicBezTo>
                    <a:pt x="17986" y="0"/>
                    <a:pt x="10151" y="2815"/>
                    <a:pt x="5046" y="7920"/>
                  </a:cubicBezTo>
                  <a:cubicBezTo>
                    <a:pt x="-17" y="12983"/>
                    <a:pt x="6" y="21640"/>
                    <a:pt x="6" y="2880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74"/>
            <p:cNvSpPr/>
            <p:nvPr/>
          </p:nvSpPr>
          <p:spPr>
            <a:xfrm>
              <a:off x="580810" y="828976"/>
              <a:ext cx="544635" cy="456890"/>
            </a:xfrm>
            <a:custGeom>
              <a:avLst/>
              <a:gdLst/>
              <a:ahLst/>
              <a:cxnLst/>
              <a:rect l="l" t="t" r="r" b="b"/>
              <a:pathLst>
                <a:path w="25200" h="23163" extrusionOk="0">
                  <a:moveTo>
                    <a:pt x="25200" y="123"/>
                  </a:moveTo>
                  <a:cubicBezTo>
                    <a:pt x="19124" y="123"/>
                    <a:pt x="12256" y="-368"/>
                    <a:pt x="7200" y="3003"/>
                  </a:cubicBezTo>
                  <a:cubicBezTo>
                    <a:pt x="1263" y="6961"/>
                    <a:pt x="0" y="16027"/>
                    <a:pt x="0" y="23163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74"/>
            <p:cNvSpPr/>
            <p:nvPr/>
          </p:nvSpPr>
          <p:spPr>
            <a:xfrm>
              <a:off x="658612" y="916609"/>
              <a:ext cx="311220" cy="355050"/>
            </a:xfrm>
            <a:custGeom>
              <a:avLst/>
              <a:gdLst/>
              <a:ahLst/>
              <a:cxnLst/>
              <a:rect l="l" t="t" r="r" b="b"/>
              <a:pathLst>
                <a:path w="14400" h="18000" extrusionOk="0">
                  <a:moveTo>
                    <a:pt x="14400" y="0"/>
                  </a:moveTo>
                  <a:cubicBezTo>
                    <a:pt x="9664" y="947"/>
                    <a:pt x="2967" y="1898"/>
                    <a:pt x="1440" y="6480"/>
                  </a:cubicBezTo>
                  <a:cubicBezTo>
                    <a:pt x="216" y="10151"/>
                    <a:pt x="0" y="14130"/>
                    <a:pt x="0" y="1800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74"/>
            <p:cNvSpPr/>
            <p:nvPr/>
          </p:nvSpPr>
          <p:spPr>
            <a:xfrm>
              <a:off x="557450" y="662191"/>
              <a:ext cx="770291" cy="481645"/>
            </a:xfrm>
            <a:custGeom>
              <a:avLst/>
              <a:gdLst/>
              <a:ahLst/>
              <a:cxnLst/>
              <a:rect l="l" t="t" r="r" b="b"/>
              <a:pathLst>
                <a:path w="35641" h="24418" extrusionOk="0">
                  <a:moveTo>
                    <a:pt x="35641" y="2818"/>
                  </a:moveTo>
                  <a:cubicBezTo>
                    <a:pt x="26388" y="-1808"/>
                    <a:pt x="13663" y="-155"/>
                    <a:pt x="4681" y="4978"/>
                  </a:cubicBezTo>
                  <a:cubicBezTo>
                    <a:pt x="-1082" y="8271"/>
                    <a:pt x="361" y="17780"/>
                    <a:pt x="361" y="24418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74"/>
            <p:cNvSpPr/>
            <p:nvPr/>
          </p:nvSpPr>
          <p:spPr>
            <a:xfrm>
              <a:off x="596370" y="767288"/>
              <a:ext cx="684684" cy="248732"/>
            </a:xfrm>
            <a:custGeom>
              <a:avLst/>
              <a:gdLst/>
              <a:ahLst/>
              <a:cxnLst/>
              <a:rect l="l" t="t" r="r" b="b"/>
              <a:pathLst>
                <a:path w="31680" h="12610" extrusionOk="0">
                  <a:moveTo>
                    <a:pt x="31680" y="5410"/>
                  </a:moveTo>
                  <a:cubicBezTo>
                    <a:pt x="24982" y="945"/>
                    <a:pt x="15557" y="-1456"/>
                    <a:pt x="7920" y="1090"/>
                  </a:cubicBezTo>
                  <a:cubicBezTo>
                    <a:pt x="3499" y="2564"/>
                    <a:pt x="2084" y="8442"/>
                    <a:pt x="0" y="1261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74"/>
            <p:cNvSpPr/>
            <p:nvPr/>
          </p:nvSpPr>
          <p:spPr>
            <a:xfrm>
              <a:off x="487446" y="576576"/>
              <a:ext cx="995904" cy="368424"/>
            </a:xfrm>
            <a:custGeom>
              <a:avLst/>
              <a:gdLst/>
              <a:ahLst/>
              <a:cxnLst/>
              <a:rect l="l" t="t" r="r" b="b"/>
              <a:pathLst>
                <a:path w="46080" h="18678" extrusionOk="0">
                  <a:moveTo>
                    <a:pt x="46080" y="12198"/>
                  </a:moveTo>
                  <a:cubicBezTo>
                    <a:pt x="38701" y="2359"/>
                    <a:pt x="22468" y="-2491"/>
                    <a:pt x="10800" y="1398"/>
                  </a:cubicBezTo>
                  <a:cubicBezTo>
                    <a:pt x="6292" y="2901"/>
                    <a:pt x="1652" y="6819"/>
                    <a:pt x="720" y="11478"/>
                  </a:cubicBezTo>
                  <a:cubicBezTo>
                    <a:pt x="247" y="13843"/>
                    <a:pt x="1706" y="16972"/>
                    <a:pt x="0" y="18678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74"/>
            <p:cNvSpPr/>
            <p:nvPr/>
          </p:nvSpPr>
          <p:spPr>
            <a:xfrm>
              <a:off x="689733" y="802991"/>
              <a:ext cx="622440" cy="383454"/>
            </a:xfrm>
            <a:custGeom>
              <a:avLst/>
              <a:gdLst/>
              <a:ahLst/>
              <a:cxnLst/>
              <a:rect l="l" t="t" r="r" b="b"/>
              <a:pathLst>
                <a:path w="28800" h="19440" extrusionOk="0">
                  <a:moveTo>
                    <a:pt x="28800" y="0"/>
                  </a:moveTo>
                  <a:cubicBezTo>
                    <a:pt x="20782" y="668"/>
                    <a:pt x="12111" y="2260"/>
                    <a:pt x="5760" y="7200"/>
                  </a:cubicBezTo>
                  <a:cubicBezTo>
                    <a:pt x="2201" y="9968"/>
                    <a:pt x="1426" y="15162"/>
                    <a:pt x="0" y="1944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6" name="Google Shape;1796;p74"/>
            <p:cNvGrpSpPr/>
            <p:nvPr/>
          </p:nvGrpSpPr>
          <p:grpSpPr>
            <a:xfrm rot="687756">
              <a:off x="286614" y="55959"/>
              <a:ext cx="1772220" cy="1290359"/>
              <a:chOff x="2988094" y="835011"/>
              <a:chExt cx="2646058" cy="1926603"/>
            </a:xfrm>
          </p:grpSpPr>
          <p:grpSp>
            <p:nvGrpSpPr>
              <p:cNvPr id="1797" name="Google Shape;1797;p74"/>
              <p:cNvGrpSpPr/>
              <p:nvPr/>
            </p:nvGrpSpPr>
            <p:grpSpPr>
              <a:xfrm>
                <a:off x="2988094" y="835011"/>
                <a:ext cx="2646058" cy="1926603"/>
                <a:chOff x="2988094" y="835011"/>
                <a:chExt cx="2646058" cy="1926603"/>
              </a:xfrm>
            </p:grpSpPr>
            <p:sp>
              <p:nvSpPr>
                <p:cNvPr id="1798" name="Google Shape;1798;p74"/>
                <p:cNvSpPr/>
                <p:nvPr/>
              </p:nvSpPr>
              <p:spPr>
                <a:xfrm rot="-1714769">
                  <a:off x="3074905" y="1238920"/>
                  <a:ext cx="1904563" cy="84764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9" name="Google Shape;1799;p74"/>
                <p:cNvSpPr/>
                <p:nvPr/>
              </p:nvSpPr>
              <p:spPr>
                <a:xfrm rot="-1763181">
                  <a:off x="2821505" y="1935021"/>
                  <a:ext cx="2979236" cy="102219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00" name="Google Shape;1800;p74"/>
              <p:cNvSpPr/>
              <p:nvPr/>
            </p:nvSpPr>
            <p:spPr>
              <a:xfrm>
                <a:off x="3219475" y="1638700"/>
                <a:ext cx="204425" cy="776775"/>
              </a:xfrm>
              <a:custGeom>
                <a:avLst/>
                <a:gdLst/>
                <a:ahLst/>
                <a:cxnLst/>
                <a:rect l="l" t="t" r="r" b="b"/>
                <a:pathLst>
                  <a:path w="8177" h="31071" extrusionOk="0">
                    <a:moveTo>
                      <a:pt x="8177" y="31071"/>
                    </a:moveTo>
                    <a:cubicBezTo>
                      <a:pt x="3385" y="21493"/>
                      <a:pt x="0" y="10710"/>
                      <a:pt x="0" y="0"/>
                    </a:cubicBezTo>
                  </a:path>
                </a:pathLst>
              </a:custGeom>
              <a:noFill/>
              <a:ln w="1143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74"/>
              <p:cNvSpPr/>
              <p:nvPr/>
            </p:nvSpPr>
            <p:spPr>
              <a:xfrm rot="9185955">
                <a:off x="4623291" y="917916"/>
                <a:ext cx="204404" cy="776695"/>
              </a:xfrm>
              <a:custGeom>
                <a:avLst/>
                <a:gdLst/>
                <a:ahLst/>
                <a:cxnLst/>
                <a:rect l="l" t="t" r="r" b="b"/>
                <a:pathLst>
                  <a:path w="8177" h="31071" extrusionOk="0">
                    <a:moveTo>
                      <a:pt x="8177" y="31071"/>
                    </a:moveTo>
                    <a:cubicBezTo>
                      <a:pt x="3385" y="21493"/>
                      <a:pt x="0" y="10710"/>
                      <a:pt x="0" y="0"/>
                    </a:cubicBezTo>
                  </a:path>
                </a:pathLst>
              </a:custGeom>
              <a:noFill/>
              <a:ln w="1143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74"/>
              <p:cNvSpPr/>
              <p:nvPr/>
            </p:nvSpPr>
            <p:spPr>
              <a:xfrm rot="-1758786">
                <a:off x="3240324" y="1782306"/>
                <a:ext cx="1782541" cy="163878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1803" name="Google Shape;1803;p74"/>
          <p:cNvCxnSpPr/>
          <p:nvPr/>
        </p:nvCxnSpPr>
        <p:spPr>
          <a:xfrm>
            <a:off x="1562275" y="3807425"/>
            <a:ext cx="1137000" cy="21900"/>
          </a:xfrm>
          <a:prstGeom prst="straightConnector1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04" name="Google Shape;1804;p74"/>
          <p:cNvCxnSpPr/>
          <p:nvPr/>
        </p:nvCxnSpPr>
        <p:spPr>
          <a:xfrm>
            <a:off x="9460500" y="3768875"/>
            <a:ext cx="1088700" cy="0"/>
          </a:xfrm>
          <a:prstGeom prst="straightConnector1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805" name="Google Shape;1805;p74"/>
          <p:cNvSpPr/>
          <p:nvPr/>
        </p:nvSpPr>
        <p:spPr>
          <a:xfrm rot="-602987">
            <a:off x="2786166" y="1716411"/>
            <a:ext cx="5454897" cy="1536141"/>
          </a:xfrm>
          <a:prstGeom prst="roundRect">
            <a:avLst>
              <a:gd name="adj" fmla="val 16667"/>
            </a:avLst>
          </a:prstGeom>
          <a:solidFill>
            <a:srgbClr val="A61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We can’t close the main DC in 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Chicago</a:t>
            </a:r>
            <a:r>
              <a:rPr lang="en-US" sz="2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! It’s our flagship DC!</a:t>
            </a:r>
            <a:endParaRPr sz="2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6" name="Google Shape;1806;p74"/>
          <p:cNvSpPr/>
          <p:nvPr/>
        </p:nvSpPr>
        <p:spPr>
          <a:xfrm rot="-189">
            <a:off x="3919600" y="3149581"/>
            <a:ext cx="5454900" cy="1536300"/>
          </a:xfrm>
          <a:prstGeom prst="roundRect">
            <a:avLst>
              <a:gd name="adj" fmla="val 16667"/>
            </a:avLst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bakery boss in 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New Jersey</a:t>
            </a:r>
            <a:r>
              <a:rPr lang="en-US" sz="2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is allergic to peanuts, we can’t make PBCs there!</a:t>
            </a:r>
            <a:endParaRPr sz="2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7" name="Google Shape;1807;p74"/>
          <p:cNvSpPr/>
          <p:nvPr/>
        </p:nvSpPr>
        <p:spPr>
          <a:xfrm rot="-249274">
            <a:off x="2360260" y="4752219"/>
            <a:ext cx="7052031" cy="1380021"/>
          </a:xfrm>
          <a:prstGeom prst="roundRect">
            <a:avLst>
              <a:gd name="adj" fmla="val 16667"/>
            </a:avLst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There might be a limit to how many cookies we can ship from Chicago to New York, because those </a:t>
            </a:r>
            <a:r>
              <a:rPr lang="en-US" sz="2200" b="0" i="0" u="none" strike="sng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families</a:t>
            </a:r>
            <a:r>
              <a:rPr lang="en-US" sz="2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branches don’t always get along.</a:t>
            </a:r>
            <a:endParaRPr sz="2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8" name="Google Shape;1808;p74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Business Scenario 1: Pragmatic Solution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9" name="Google Shape;1809;p74"/>
          <p:cNvSpPr txBox="1"/>
          <p:nvPr/>
        </p:nvSpPr>
        <p:spPr>
          <a:xfrm>
            <a:off x="128250" y="5128838"/>
            <a:ext cx="20079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(Chip,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stresed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1810" name="Google Shape;1810;p74"/>
          <p:cNvGrpSpPr/>
          <p:nvPr/>
        </p:nvGrpSpPr>
        <p:grpSpPr>
          <a:xfrm>
            <a:off x="10619053" y="4369963"/>
            <a:ext cx="1197474" cy="2117768"/>
            <a:chOff x="110498" y="980550"/>
            <a:chExt cx="1307429" cy="2254383"/>
          </a:xfrm>
        </p:grpSpPr>
        <p:sp>
          <p:nvSpPr>
            <p:cNvPr id="1811" name="Google Shape;1811;p74"/>
            <p:cNvSpPr/>
            <p:nvPr/>
          </p:nvSpPr>
          <p:spPr>
            <a:xfrm>
              <a:off x="370639" y="1009074"/>
              <a:ext cx="667200" cy="7536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12" name="Google Shape;1812;p74"/>
            <p:cNvCxnSpPr/>
            <p:nvPr/>
          </p:nvCxnSpPr>
          <p:spPr>
            <a:xfrm flipH="1">
              <a:off x="461603" y="2643333"/>
              <a:ext cx="242100" cy="5916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13" name="Google Shape;1813;p74"/>
            <p:cNvCxnSpPr/>
            <p:nvPr/>
          </p:nvCxnSpPr>
          <p:spPr>
            <a:xfrm>
              <a:off x="711387" y="2643333"/>
              <a:ext cx="326700" cy="5682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14" name="Google Shape;1814;p74"/>
            <p:cNvCxnSpPr/>
            <p:nvPr/>
          </p:nvCxnSpPr>
          <p:spPr>
            <a:xfrm>
              <a:off x="711387" y="1875307"/>
              <a:ext cx="691500" cy="942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15" name="Google Shape;1815;p74"/>
            <p:cNvCxnSpPr/>
            <p:nvPr/>
          </p:nvCxnSpPr>
          <p:spPr>
            <a:xfrm flipH="1">
              <a:off x="254361" y="1879226"/>
              <a:ext cx="445500" cy="861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16" name="Google Shape;1816;p74"/>
            <p:cNvSpPr/>
            <p:nvPr/>
          </p:nvSpPr>
          <p:spPr>
            <a:xfrm>
              <a:off x="572040" y="1219207"/>
              <a:ext cx="145200" cy="1932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824B1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74"/>
            <p:cNvSpPr/>
            <p:nvPr/>
          </p:nvSpPr>
          <p:spPr>
            <a:xfrm>
              <a:off x="691174" y="1219207"/>
              <a:ext cx="145200" cy="1932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824B1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74"/>
            <p:cNvSpPr/>
            <p:nvPr/>
          </p:nvSpPr>
          <p:spPr>
            <a:xfrm>
              <a:off x="607996" y="1303937"/>
              <a:ext cx="72600" cy="74100"/>
            </a:xfrm>
            <a:prstGeom prst="ellipse">
              <a:avLst/>
            </a:prstGeom>
            <a:solidFill>
              <a:srgbClr val="5B0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74"/>
            <p:cNvSpPr/>
            <p:nvPr/>
          </p:nvSpPr>
          <p:spPr>
            <a:xfrm>
              <a:off x="727130" y="1303937"/>
              <a:ext cx="72600" cy="74100"/>
            </a:xfrm>
            <a:prstGeom prst="ellipse">
              <a:avLst/>
            </a:prstGeom>
            <a:solidFill>
              <a:srgbClr val="5B0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20" name="Google Shape;1820;p74"/>
            <p:cNvCxnSpPr/>
            <p:nvPr/>
          </p:nvCxnSpPr>
          <p:spPr>
            <a:xfrm>
              <a:off x="603956" y="1577179"/>
              <a:ext cx="166800" cy="11700"/>
            </a:xfrm>
            <a:prstGeom prst="straightConnector1">
              <a:avLst/>
            </a:prstGeom>
            <a:noFill/>
            <a:ln w="38100" cap="flat" cmpd="sng">
              <a:solidFill>
                <a:srgbClr val="DD7E6B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21" name="Google Shape;1821;p74"/>
            <p:cNvSpPr/>
            <p:nvPr/>
          </p:nvSpPr>
          <p:spPr>
            <a:xfrm>
              <a:off x="442450" y="1038767"/>
              <a:ext cx="173963" cy="103494"/>
            </a:xfrm>
            <a:custGeom>
              <a:avLst/>
              <a:gdLst/>
              <a:ahLst/>
              <a:cxnLst/>
              <a:rect l="l" t="t" r="r" b="b"/>
              <a:pathLst>
                <a:path w="9191" h="5361" extrusionOk="0">
                  <a:moveTo>
                    <a:pt x="3248" y="1530"/>
                  </a:moveTo>
                  <a:cubicBezTo>
                    <a:pt x="4465" y="3425"/>
                    <a:pt x="6794" y="5894"/>
                    <a:pt x="8931" y="5183"/>
                  </a:cubicBezTo>
                  <a:cubicBezTo>
                    <a:pt x="10510" y="4657"/>
                    <a:pt x="3466" y="1620"/>
                    <a:pt x="4465" y="2951"/>
                  </a:cubicBezTo>
                  <a:cubicBezTo>
                    <a:pt x="5033" y="3709"/>
                    <a:pt x="6445" y="3343"/>
                    <a:pt x="7307" y="2951"/>
                  </a:cubicBezTo>
                  <a:cubicBezTo>
                    <a:pt x="7858" y="2701"/>
                    <a:pt x="8357" y="1883"/>
                    <a:pt x="8119" y="1327"/>
                  </a:cubicBezTo>
                  <a:cubicBezTo>
                    <a:pt x="7026" y="-1223"/>
                    <a:pt x="673" y="463"/>
                    <a:pt x="0" y="3154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74"/>
            <p:cNvSpPr/>
            <p:nvPr/>
          </p:nvSpPr>
          <p:spPr>
            <a:xfrm>
              <a:off x="322141" y="1082882"/>
              <a:ext cx="158726" cy="83378"/>
            </a:xfrm>
            <a:custGeom>
              <a:avLst/>
              <a:gdLst/>
              <a:ahLst/>
              <a:cxnLst/>
              <a:rect l="l" t="t" r="r" b="b"/>
              <a:pathLst>
                <a:path w="8386" h="4319" extrusionOk="0">
                  <a:moveTo>
                    <a:pt x="8386" y="2898"/>
                  </a:moveTo>
                  <a:cubicBezTo>
                    <a:pt x="5870" y="3150"/>
                    <a:pt x="1436" y="3372"/>
                    <a:pt x="1078" y="869"/>
                  </a:cubicBezTo>
                  <a:cubicBezTo>
                    <a:pt x="855" y="-695"/>
                    <a:pt x="6057" y="132"/>
                    <a:pt x="5747" y="1681"/>
                  </a:cubicBezTo>
                  <a:cubicBezTo>
                    <a:pt x="5337" y="3729"/>
                    <a:pt x="-444" y="2293"/>
                    <a:pt x="63" y="4319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74"/>
            <p:cNvSpPr/>
            <p:nvPr/>
          </p:nvSpPr>
          <p:spPr>
            <a:xfrm>
              <a:off x="345287" y="1056548"/>
              <a:ext cx="223931" cy="135791"/>
            </a:xfrm>
            <a:custGeom>
              <a:avLst/>
              <a:gdLst/>
              <a:ahLst/>
              <a:cxnLst/>
              <a:rect l="l" t="t" r="r" b="b"/>
              <a:pathLst>
                <a:path w="11831" h="7034" extrusionOk="0">
                  <a:moveTo>
                    <a:pt x="8584" y="5886"/>
                  </a:moveTo>
                  <a:cubicBezTo>
                    <a:pt x="5794" y="6444"/>
                    <a:pt x="-410" y="8287"/>
                    <a:pt x="58" y="5480"/>
                  </a:cubicBezTo>
                  <a:cubicBezTo>
                    <a:pt x="483" y="2930"/>
                    <a:pt x="10085" y="3512"/>
                    <a:pt x="7772" y="4668"/>
                  </a:cubicBezTo>
                  <a:cubicBezTo>
                    <a:pt x="5928" y="5590"/>
                    <a:pt x="9809" y="404"/>
                    <a:pt x="11831" y="0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74"/>
            <p:cNvSpPr/>
            <p:nvPr/>
          </p:nvSpPr>
          <p:spPr>
            <a:xfrm>
              <a:off x="626858" y="980550"/>
              <a:ext cx="166202" cy="76004"/>
            </a:xfrm>
            <a:custGeom>
              <a:avLst/>
              <a:gdLst/>
              <a:ahLst/>
              <a:cxnLst/>
              <a:rect l="l" t="t" r="r" b="b"/>
              <a:pathLst>
                <a:path w="8781" h="3937" extrusionOk="0">
                  <a:moveTo>
                    <a:pt x="2233" y="1704"/>
                  </a:moveTo>
                  <a:cubicBezTo>
                    <a:pt x="1758" y="3843"/>
                    <a:pt x="8197" y="4845"/>
                    <a:pt x="8728" y="2719"/>
                  </a:cubicBezTo>
                  <a:cubicBezTo>
                    <a:pt x="8938" y="1878"/>
                    <a:pt x="7562" y="1161"/>
                    <a:pt x="6698" y="1095"/>
                  </a:cubicBezTo>
                  <a:cubicBezTo>
                    <a:pt x="4447" y="922"/>
                    <a:pt x="2235" y="-239"/>
                    <a:pt x="0" y="80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74"/>
            <p:cNvSpPr/>
            <p:nvPr/>
          </p:nvSpPr>
          <p:spPr>
            <a:xfrm>
              <a:off x="522781" y="1008368"/>
              <a:ext cx="215490" cy="75463"/>
            </a:xfrm>
            <a:custGeom>
              <a:avLst/>
              <a:gdLst/>
              <a:ahLst/>
              <a:cxnLst/>
              <a:rect l="l" t="t" r="r" b="b"/>
              <a:pathLst>
                <a:path w="11385" h="3909" extrusionOk="0">
                  <a:moveTo>
                    <a:pt x="4078" y="466"/>
                  </a:moveTo>
                  <a:cubicBezTo>
                    <a:pt x="5068" y="1703"/>
                    <a:pt x="7836" y="3507"/>
                    <a:pt x="8544" y="2090"/>
                  </a:cubicBezTo>
                  <a:cubicBezTo>
                    <a:pt x="9248" y="682"/>
                    <a:pt x="5837" y="-179"/>
                    <a:pt x="4281" y="60"/>
                  </a:cubicBezTo>
                  <a:cubicBezTo>
                    <a:pt x="2576" y="322"/>
                    <a:pt x="-1213" y="2965"/>
                    <a:pt x="424" y="3511"/>
                  </a:cubicBezTo>
                  <a:cubicBezTo>
                    <a:pt x="3938" y="4682"/>
                    <a:pt x="7871" y="2856"/>
                    <a:pt x="11385" y="1684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74"/>
            <p:cNvSpPr/>
            <p:nvPr/>
          </p:nvSpPr>
          <p:spPr>
            <a:xfrm>
              <a:off x="834270" y="1040873"/>
              <a:ext cx="151912" cy="102220"/>
            </a:xfrm>
            <a:custGeom>
              <a:avLst/>
              <a:gdLst/>
              <a:ahLst/>
              <a:cxnLst/>
              <a:rect l="l" t="t" r="r" b="b"/>
              <a:pathLst>
                <a:path w="8026" h="5295" extrusionOk="0">
                  <a:moveTo>
                    <a:pt x="206" y="0"/>
                  </a:moveTo>
                  <a:cubicBezTo>
                    <a:pt x="-927" y="1889"/>
                    <a:pt x="2913" y="4061"/>
                    <a:pt x="5078" y="4466"/>
                  </a:cubicBezTo>
                  <a:cubicBezTo>
                    <a:pt x="6018" y="4642"/>
                    <a:pt x="8347" y="5726"/>
                    <a:pt x="7919" y="4871"/>
                  </a:cubicBezTo>
                  <a:cubicBezTo>
                    <a:pt x="7337" y="3709"/>
                    <a:pt x="4903" y="665"/>
                    <a:pt x="5484" y="1827"/>
                  </a:cubicBezTo>
                  <a:cubicBezTo>
                    <a:pt x="6351" y="3561"/>
                    <a:pt x="728" y="6580"/>
                    <a:pt x="409" y="4668"/>
                  </a:cubicBezTo>
                  <a:cubicBezTo>
                    <a:pt x="109" y="2871"/>
                    <a:pt x="3662" y="2639"/>
                    <a:pt x="5484" y="2639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74"/>
            <p:cNvSpPr/>
            <p:nvPr/>
          </p:nvSpPr>
          <p:spPr>
            <a:xfrm>
              <a:off x="751637" y="986010"/>
              <a:ext cx="155679" cy="133591"/>
            </a:xfrm>
            <a:custGeom>
              <a:avLst/>
              <a:gdLst/>
              <a:ahLst/>
              <a:cxnLst/>
              <a:rect l="l" t="t" r="r" b="b"/>
              <a:pathLst>
                <a:path w="8225" h="6920" extrusionOk="0">
                  <a:moveTo>
                    <a:pt x="5586" y="2639"/>
                  </a:moveTo>
                  <a:cubicBezTo>
                    <a:pt x="3613" y="2639"/>
                    <a:pt x="-628" y="3040"/>
                    <a:pt x="105" y="4872"/>
                  </a:cubicBezTo>
                  <a:cubicBezTo>
                    <a:pt x="600" y="6110"/>
                    <a:pt x="3163" y="7688"/>
                    <a:pt x="3759" y="6496"/>
                  </a:cubicBezTo>
                  <a:cubicBezTo>
                    <a:pt x="4934" y="4146"/>
                    <a:pt x="5972" y="1352"/>
                    <a:pt x="8225" y="0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74"/>
            <p:cNvSpPr/>
            <p:nvPr/>
          </p:nvSpPr>
          <p:spPr>
            <a:xfrm>
              <a:off x="829497" y="1096542"/>
              <a:ext cx="254556" cy="114382"/>
            </a:xfrm>
            <a:custGeom>
              <a:avLst/>
              <a:gdLst/>
              <a:ahLst/>
              <a:cxnLst/>
              <a:rect l="l" t="t" r="r" b="b"/>
              <a:pathLst>
                <a:path w="13449" h="5925" extrusionOk="0">
                  <a:moveTo>
                    <a:pt x="13449" y="5235"/>
                  </a:moveTo>
                  <a:cubicBezTo>
                    <a:pt x="8883" y="5586"/>
                    <a:pt x="-363" y="6751"/>
                    <a:pt x="52" y="2190"/>
                  </a:cubicBezTo>
                  <a:cubicBezTo>
                    <a:pt x="189" y="683"/>
                    <a:pt x="2690" y="-356"/>
                    <a:pt x="4112" y="161"/>
                  </a:cubicBezTo>
                  <a:cubicBezTo>
                    <a:pt x="5107" y="523"/>
                    <a:pt x="6094" y="2104"/>
                    <a:pt x="5533" y="3002"/>
                  </a:cubicBezTo>
                  <a:cubicBezTo>
                    <a:pt x="5000" y="3855"/>
                    <a:pt x="1980" y="3306"/>
                    <a:pt x="2691" y="4017"/>
                  </a:cubicBezTo>
                  <a:cubicBezTo>
                    <a:pt x="4840" y="6166"/>
                    <a:pt x="8583" y="5844"/>
                    <a:pt x="11622" y="5844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74"/>
            <p:cNvSpPr/>
            <p:nvPr/>
          </p:nvSpPr>
          <p:spPr>
            <a:xfrm>
              <a:off x="910295" y="1077271"/>
              <a:ext cx="139458" cy="181197"/>
            </a:xfrm>
            <a:custGeom>
              <a:avLst/>
              <a:gdLst/>
              <a:ahLst/>
              <a:cxnLst/>
              <a:rect l="l" t="t" r="r" b="b"/>
              <a:pathLst>
                <a:path w="7368" h="9386" extrusionOk="0">
                  <a:moveTo>
                    <a:pt x="7353" y="9076"/>
                  </a:moveTo>
                  <a:cubicBezTo>
                    <a:pt x="4701" y="10402"/>
                    <a:pt x="-322" y="6944"/>
                    <a:pt x="46" y="4001"/>
                  </a:cubicBezTo>
                  <a:cubicBezTo>
                    <a:pt x="235" y="2493"/>
                    <a:pt x="3713" y="3074"/>
                    <a:pt x="3902" y="1566"/>
                  </a:cubicBezTo>
                  <a:cubicBezTo>
                    <a:pt x="3979" y="947"/>
                    <a:pt x="3030" y="-374"/>
                    <a:pt x="2684" y="145"/>
                  </a:cubicBezTo>
                  <a:cubicBezTo>
                    <a:pt x="1434" y="2020"/>
                    <a:pt x="6437" y="3081"/>
                    <a:pt x="7150" y="5219"/>
                  </a:cubicBezTo>
                  <a:cubicBezTo>
                    <a:pt x="7586" y="6528"/>
                    <a:pt x="6338" y="2540"/>
                    <a:pt x="6338" y="1160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0" name="Google Shape;1830;p74"/>
            <p:cNvGrpSpPr/>
            <p:nvPr/>
          </p:nvGrpSpPr>
          <p:grpSpPr>
            <a:xfrm>
              <a:off x="378822" y="1460726"/>
              <a:ext cx="662513" cy="328698"/>
              <a:chOff x="2508731" y="999785"/>
              <a:chExt cx="875067" cy="425665"/>
            </a:xfrm>
          </p:grpSpPr>
          <p:cxnSp>
            <p:nvCxnSpPr>
              <p:cNvPr id="1831" name="Google Shape;1831;p74"/>
              <p:cNvCxnSpPr/>
              <p:nvPr/>
            </p:nvCxnSpPr>
            <p:spPr>
              <a:xfrm>
                <a:off x="2629512" y="1173925"/>
                <a:ext cx="23100" cy="36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32" name="Google Shape;1832;p74"/>
              <p:cNvCxnSpPr/>
              <p:nvPr/>
            </p:nvCxnSpPr>
            <p:spPr>
              <a:xfrm>
                <a:off x="2623725" y="1085775"/>
                <a:ext cx="13200" cy="4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33" name="Google Shape;1833;p74"/>
              <p:cNvCxnSpPr/>
              <p:nvPr/>
            </p:nvCxnSpPr>
            <p:spPr>
              <a:xfrm>
                <a:off x="2626090" y="1192382"/>
                <a:ext cx="30000" cy="4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34" name="Google Shape;1834;p74"/>
              <p:cNvCxnSpPr/>
              <p:nvPr/>
            </p:nvCxnSpPr>
            <p:spPr>
              <a:xfrm flipH="1">
                <a:off x="2626038" y="1190424"/>
                <a:ext cx="19800" cy="51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35" name="Google Shape;1835;p74"/>
              <p:cNvCxnSpPr/>
              <p:nvPr/>
            </p:nvCxnSpPr>
            <p:spPr>
              <a:xfrm>
                <a:off x="2626204" y="1166582"/>
                <a:ext cx="9900" cy="60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36" name="Google Shape;1836;p74"/>
              <p:cNvCxnSpPr/>
              <p:nvPr/>
            </p:nvCxnSpPr>
            <p:spPr>
              <a:xfrm flipH="1">
                <a:off x="2593269" y="1165875"/>
                <a:ext cx="29400" cy="63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37" name="Google Shape;1837;p74"/>
              <p:cNvCxnSpPr/>
              <p:nvPr/>
            </p:nvCxnSpPr>
            <p:spPr>
              <a:xfrm flipH="1">
                <a:off x="2606471" y="1229839"/>
                <a:ext cx="3000" cy="63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38" name="Google Shape;1838;p74"/>
              <p:cNvCxnSpPr/>
              <p:nvPr/>
            </p:nvCxnSpPr>
            <p:spPr>
              <a:xfrm>
                <a:off x="2632738" y="1242421"/>
                <a:ext cx="16500" cy="71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39" name="Google Shape;1839;p74"/>
              <p:cNvCxnSpPr/>
              <p:nvPr/>
            </p:nvCxnSpPr>
            <p:spPr>
              <a:xfrm flipH="1">
                <a:off x="2659350" y="1239194"/>
                <a:ext cx="16500" cy="44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40" name="Google Shape;1840;p74"/>
              <p:cNvCxnSpPr/>
              <p:nvPr/>
            </p:nvCxnSpPr>
            <p:spPr>
              <a:xfrm>
                <a:off x="2544974" y="1040325"/>
                <a:ext cx="23100" cy="36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41" name="Google Shape;1841;p74"/>
              <p:cNvCxnSpPr/>
              <p:nvPr/>
            </p:nvCxnSpPr>
            <p:spPr>
              <a:xfrm>
                <a:off x="2679100" y="1150300"/>
                <a:ext cx="13200" cy="4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42" name="Google Shape;1842;p74"/>
              <p:cNvCxnSpPr/>
              <p:nvPr/>
            </p:nvCxnSpPr>
            <p:spPr>
              <a:xfrm>
                <a:off x="2541553" y="1058782"/>
                <a:ext cx="30000" cy="4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43" name="Google Shape;1843;p74"/>
              <p:cNvCxnSpPr/>
              <p:nvPr/>
            </p:nvCxnSpPr>
            <p:spPr>
              <a:xfrm flipH="1">
                <a:off x="2541500" y="1056824"/>
                <a:ext cx="19800" cy="51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44" name="Google Shape;1844;p74"/>
              <p:cNvCxnSpPr/>
              <p:nvPr/>
            </p:nvCxnSpPr>
            <p:spPr>
              <a:xfrm>
                <a:off x="2541667" y="1032982"/>
                <a:ext cx="9900" cy="60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45" name="Google Shape;1845;p74"/>
              <p:cNvCxnSpPr/>
              <p:nvPr/>
            </p:nvCxnSpPr>
            <p:spPr>
              <a:xfrm flipH="1">
                <a:off x="2508731" y="1032275"/>
                <a:ext cx="29400" cy="63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46" name="Google Shape;1846;p74"/>
              <p:cNvCxnSpPr/>
              <p:nvPr/>
            </p:nvCxnSpPr>
            <p:spPr>
              <a:xfrm flipH="1">
                <a:off x="2521934" y="1096239"/>
                <a:ext cx="3000" cy="63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47" name="Google Shape;1847;p74"/>
              <p:cNvCxnSpPr/>
              <p:nvPr/>
            </p:nvCxnSpPr>
            <p:spPr>
              <a:xfrm>
                <a:off x="2548200" y="1108821"/>
                <a:ext cx="16500" cy="71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48" name="Google Shape;1848;p74"/>
              <p:cNvCxnSpPr/>
              <p:nvPr/>
            </p:nvCxnSpPr>
            <p:spPr>
              <a:xfrm flipH="1">
                <a:off x="2574813" y="1105594"/>
                <a:ext cx="16500" cy="44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49" name="Google Shape;1849;p74"/>
              <p:cNvCxnSpPr/>
              <p:nvPr/>
            </p:nvCxnSpPr>
            <p:spPr>
              <a:xfrm>
                <a:off x="2620274" y="1040325"/>
                <a:ext cx="23100" cy="36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50" name="Google Shape;1850;p74"/>
              <p:cNvCxnSpPr/>
              <p:nvPr/>
            </p:nvCxnSpPr>
            <p:spPr>
              <a:xfrm>
                <a:off x="2616853" y="1058782"/>
                <a:ext cx="30000" cy="4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51" name="Google Shape;1851;p74"/>
              <p:cNvCxnSpPr/>
              <p:nvPr/>
            </p:nvCxnSpPr>
            <p:spPr>
              <a:xfrm flipH="1">
                <a:off x="2616800" y="1056824"/>
                <a:ext cx="19800" cy="51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52" name="Google Shape;1852;p74"/>
              <p:cNvCxnSpPr/>
              <p:nvPr/>
            </p:nvCxnSpPr>
            <p:spPr>
              <a:xfrm>
                <a:off x="2616967" y="1032982"/>
                <a:ext cx="9900" cy="60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53" name="Google Shape;1853;p74"/>
              <p:cNvCxnSpPr/>
              <p:nvPr/>
            </p:nvCxnSpPr>
            <p:spPr>
              <a:xfrm flipH="1">
                <a:off x="2584031" y="1032275"/>
                <a:ext cx="29400" cy="63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54" name="Google Shape;1854;p74"/>
              <p:cNvCxnSpPr/>
              <p:nvPr/>
            </p:nvCxnSpPr>
            <p:spPr>
              <a:xfrm flipH="1">
                <a:off x="2597234" y="1096239"/>
                <a:ext cx="3000" cy="63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55" name="Google Shape;1855;p74"/>
              <p:cNvCxnSpPr/>
              <p:nvPr/>
            </p:nvCxnSpPr>
            <p:spPr>
              <a:xfrm>
                <a:off x="2623500" y="1108821"/>
                <a:ext cx="16500" cy="71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56" name="Google Shape;1856;p74"/>
              <p:cNvCxnSpPr/>
              <p:nvPr/>
            </p:nvCxnSpPr>
            <p:spPr>
              <a:xfrm flipH="1">
                <a:off x="2650113" y="1105594"/>
                <a:ext cx="16500" cy="44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57" name="Google Shape;1857;p74"/>
              <p:cNvCxnSpPr/>
              <p:nvPr/>
            </p:nvCxnSpPr>
            <p:spPr>
              <a:xfrm rot="8100000">
                <a:off x="2605207" y="1217569"/>
                <a:ext cx="22910" cy="3691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58" name="Google Shape;1858;p74"/>
              <p:cNvCxnSpPr/>
              <p:nvPr/>
            </p:nvCxnSpPr>
            <p:spPr>
              <a:xfrm rot="8100000">
                <a:off x="2584519" y="1195234"/>
                <a:ext cx="30123" cy="4794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59" name="Google Shape;1859;p74"/>
              <p:cNvCxnSpPr/>
              <p:nvPr/>
            </p:nvCxnSpPr>
            <p:spPr>
              <a:xfrm rot="8100000" flipH="1">
                <a:off x="2593381" y="1189623"/>
                <a:ext cx="19940" cy="517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60" name="Google Shape;1860;p74"/>
              <p:cNvCxnSpPr/>
              <p:nvPr/>
            </p:nvCxnSpPr>
            <p:spPr>
              <a:xfrm rot="8100000">
                <a:off x="2615864" y="1196218"/>
                <a:ext cx="9758" cy="5982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61" name="Google Shape;1861;p74"/>
              <p:cNvCxnSpPr/>
              <p:nvPr/>
            </p:nvCxnSpPr>
            <p:spPr>
              <a:xfrm rot="8100000" flipH="1">
                <a:off x="2621406" y="1176796"/>
                <a:ext cx="29274" cy="6406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62" name="Google Shape;1862;p74"/>
              <p:cNvCxnSpPr/>
              <p:nvPr/>
            </p:nvCxnSpPr>
            <p:spPr>
              <a:xfrm rot="8100000" flipH="1">
                <a:off x="2589661" y="1132259"/>
                <a:ext cx="2970" cy="6321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63" name="Google Shape;1863;p74"/>
              <p:cNvCxnSpPr/>
              <p:nvPr/>
            </p:nvCxnSpPr>
            <p:spPr>
              <a:xfrm rot="8100000">
                <a:off x="2547623" y="1139472"/>
                <a:ext cx="16546" cy="7170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64" name="Google Shape;1864;p74"/>
              <p:cNvCxnSpPr/>
              <p:nvPr/>
            </p:nvCxnSpPr>
            <p:spPr>
              <a:xfrm rot="8100000" flipH="1">
                <a:off x="2540720" y="1183715"/>
                <a:ext cx="16546" cy="445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65" name="Google Shape;1865;p74"/>
              <p:cNvCxnSpPr/>
              <p:nvPr/>
            </p:nvCxnSpPr>
            <p:spPr>
              <a:xfrm rot="907440">
                <a:off x="2701165" y="1218895"/>
                <a:ext cx="22997" cy="3696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66" name="Google Shape;1866;p74"/>
              <p:cNvCxnSpPr/>
              <p:nvPr/>
            </p:nvCxnSpPr>
            <p:spPr>
              <a:xfrm rot="900295">
                <a:off x="2691639" y="1236582"/>
                <a:ext cx="30127" cy="4809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67" name="Google Shape;1867;p74"/>
              <p:cNvCxnSpPr/>
              <p:nvPr/>
            </p:nvCxnSpPr>
            <p:spPr>
              <a:xfrm rot="892541" flipH="1">
                <a:off x="2691606" y="1233233"/>
                <a:ext cx="19866" cy="5188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68" name="Google Shape;1868;p74"/>
              <p:cNvCxnSpPr/>
              <p:nvPr/>
            </p:nvCxnSpPr>
            <p:spPr>
              <a:xfrm rot="842175">
                <a:off x="2697111" y="1208750"/>
                <a:ext cx="9895" cy="5996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69" name="Google Shape;1869;p74"/>
              <p:cNvCxnSpPr/>
              <p:nvPr/>
            </p:nvCxnSpPr>
            <p:spPr>
              <a:xfrm rot="884614" flipH="1">
                <a:off x="2664589" y="1202156"/>
                <a:ext cx="29470" cy="6396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70" name="Google Shape;1870;p74"/>
              <p:cNvCxnSpPr/>
              <p:nvPr/>
            </p:nvCxnSpPr>
            <p:spPr>
              <a:xfrm rot="1001955" flipH="1">
                <a:off x="2661431" y="1263891"/>
                <a:ext cx="3132" cy="6330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71" name="Google Shape;1871;p74"/>
              <p:cNvCxnSpPr/>
              <p:nvPr/>
            </p:nvCxnSpPr>
            <p:spPr>
              <a:xfrm rot="887806">
                <a:off x="2682265" y="1284419"/>
                <a:ext cx="16445" cy="7175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72" name="Google Shape;1872;p74"/>
              <p:cNvCxnSpPr/>
              <p:nvPr/>
            </p:nvCxnSpPr>
            <p:spPr>
              <a:xfrm rot="887806" flipH="1">
                <a:off x="2712454" y="1288692"/>
                <a:ext cx="16445" cy="4467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73" name="Google Shape;1873;p74"/>
              <p:cNvCxnSpPr/>
              <p:nvPr/>
            </p:nvCxnSpPr>
            <p:spPr>
              <a:xfrm rot="-2354242">
                <a:off x="2758801" y="1298448"/>
                <a:ext cx="23240" cy="3687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74" name="Google Shape;1874;p74"/>
              <p:cNvCxnSpPr/>
              <p:nvPr/>
            </p:nvCxnSpPr>
            <p:spPr>
              <a:xfrm rot="-2357364">
                <a:off x="2770538" y="1311597"/>
                <a:ext cx="29847" cy="4797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75" name="Google Shape;1875;p74"/>
              <p:cNvCxnSpPr/>
              <p:nvPr/>
            </p:nvCxnSpPr>
            <p:spPr>
              <a:xfrm rot="-2368348" flipH="1">
                <a:off x="2771744" y="1312810"/>
                <a:ext cx="19820" cy="5201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76" name="Google Shape;1876;p74"/>
              <p:cNvCxnSpPr/>
              <p:nvPr/>
            </p:nvCxnSpPr>
            <p:spPr>
              <a:xfrm rot="-2335653">
                <a:off x="2760448" y="1296440"/>
                <a:ext cx="10026" cy="6011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77" name="Google Shape;1877;p74"/>
              <p:cNvCxnSpPr/>
              <p:nvPr/>
            </p:nvCxnSpPr>
            <p:spPr>
              <a:xfrm rot="-2352432" flipH="1">
                <a:off x="2733465" y="1310161"/>
                <a:ext cx="29424" cy="6395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78" name="Google Shape;1878;p74"/>
              <p:cNvCxnSpPr/>
              <p:nvPr/>
            </p:nvCxnSpPr>
            <p:spPr>
              <a:xfrm rot="-2212194" flipH="1">
                <a:off x="2787022" y="1359648"/>
                <a:ext cx="3000" cy="6330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79" name="Google Shape;1879;p74"/>
              <p:cNvCxnSpPr/>
              <p:nvPr/>
            </p:nvCxnSpPr>
            <p:spPr>
              <a:xfrm rot="-2348639">
                <a:off x="2816380" y="1347632"/>
                <a:ext cx="16633" cy="7164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80" name="Google Shape;1880;p74"/>
              <p:cNvCxnSpPr/>
              <p:nvPr/>
            </p:nvCxnSpPr>
            <p:spPr>
              <a:xfrm rot="-2348639" flipH="1">
                <a:off x="2826251" y="1331372"/>
                <a:ext cx="16633" cy="4455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81" name="Google Shape;1881;p74"/>
              <p:cNvCxnSpPr/>
              <p:nvPr/>
            </p:nvCxnSpPr>
            <p:spPr>
              <a:xfrm rot="2700000">
                <a:off x="2872694" y="1286178"/>
                <a:ext cx="22910" cy="3691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82" name="Google Shape;1882;p74"/>
              <p:cNvCxnSpPr/>
              <p:nvPr/>
            </p:nvCxnSpPr>
            <p:spPr>
              <a:xfrm rot="2700000">
                <a:off x="2852267" y="1297744"/>
                <a:ext cx="30123" cy="4794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83" name="Google Shape;1883;p74"/>
              <p:cNvCxnSpPr/>
              <p:nvPr/>
            </p:nvCxnSpPr>
            <p:spPr>
              <a:xfrm rot="2700000" flipH="1">
                <a:off x="2853656" y="1292064"/>
                <a:ext cx="19940" cy="517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84" name="Google Shape;1884;p74"/>
              <p:cNvCxnSpPr/>
              <p:nvPr/>
            </p:nvCxnSpPr>
            <p:spPr>
              <a:xfrm rot="2700000">
                <a:off x="2869373" y="1270642"/>
                <a:ext cx="9758" cy="5982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85" name="Google Shape;1885;p74"/>
              <p:cNvCxnSpPr/>
              <p:nvPr/>
            </p:nvCxnSpPr>
            <p:spPr>
              <a:xfrm rot="2700000" flipH="1">
                <a:off x="2842315" y="1253220"/>
                <a:ext cx="29274" cy="6406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86" name="Google Shape;1886;p74"/>
              <p:cNvCxnSpPr/>
              <p:nvPr/>
            </p:nvCxnSpPr>
            <p:spPr>
              <a:xfrm rot="2700000" flipH="1">
                <a:off x="2810506" y="1298542"/>
                <a:ext cx="2970" cy="6321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87" name="Google Shape;1887;p74"/>
              <p:cNvCxnSpPr/>
              <p:nvPr/>
            </p:nvCxnSpPr>
            <p:spPr>
              <a:xfrm rot="2700000">
                <a:off x="2815172" y="1329548"/>
                <a:ext cx="16546" cy="7170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88" name="Google Shape;1888;p74"/>
              <p:cNvCxnSpPr/>
              <p:nvPr/>
            </p:nvCxnSpPr>
            <p:spPr>
              <a:xfrm rot="2700000" flipH="1">
                <a:off x="2845839" y="1350028"/>
                <a:ext cx="16546" cy="445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89" name="Google Shape;1889;p74"/>
              <p:cNvCxnSpPr/>
              <p:nvPr/>
            </p:nvCxnSpPr>
            <p:spPr>
              <a:xfrm rot="-907440">
                <a:off x="2898606" y="1287189"/>
                <a:ext cx="22997" cy="3696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90" name="Google Shape;1890;p74"/>
              <p:cNvCxnSpPr/>
              <p:nvPr/>
            </p:nvCxnSpPr>
            <p:spPr>
              <a:xfrm rot="-900295">
                <a:off x="2901498" y="1304790"/>
                <a:ext cx="30127" cy="4788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91" name="Google Shape;1891;p74"/>
              <p:cNvCxnSpPr/>
              <p:nvPr/>
            </p:nvCxnSpPr>
            <p:spPr>
              <a:xfrm rot="-892541" flipH="1">
                <a:off x="2901483" y="1304154"/>
                <a:ext cx="19866" cy="5188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92" name="Google Shape;1892;p74"/>
              <p:cNvCxnSpPr/>
              <p:nvPr/>
            </p:nvCxnSpPr>
            <p:spPr>
              <a:xfrm rot="-942518">
                <a:off x="2896711" y="1282214"/>
                <a:ext cx="9972" cy="5996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93" name="Google Shape;1893;p74"/>
              <p:cNvCxnSpPr/>
              <p:nvPr/>
            </p:nvCxnSpPr>
            <p:spPr>
              <a:xfrm rot="-918368" flipH="1">
                <a:off x="2864876" y="1287614"/>
                <a:ext cx="29548" cy="6404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94" name="Google Shape;1894;p74"/>
              <p:cNvCxnSpPr/>
              <p:nvPr/>
            </p:nvCxnSpPr>
            <p:spPr>
              <a:xfrm rot="-1001955" flipH="1">
                <a:off x="2894612" y="1349386"/>
                <a:ext cx="3132" cy="6338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95" name="Google Shape;1895;p74"/>
              <p:cNvCxnSpPr/>
              <p:nvPr/>
            </p:nvCxnSpPr>
            <p:spPr>
              <a:xfrm rot="-887806">
                <a:off x="2924197" y="1352786"/>
                <a:ext cx="16445" cy="7175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96" name="Google Shape;1896;p74"/>
              <p:cNvCxnSpPr/>
              <p:nvPr/>
            </p:nvCxnSpPr>
            <p:spPr>
              <a:xfrm rot="-887806" flipH="1">
                <a:off x="2945628" y="1343083"/>
                <a:ext cx="16445" cy="447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97" name="Google Shape;1897;p74"/>
              <p:cNvCxnSpPr/>
              <p:nvPr/>
            </p:nvCxnSpPr>
            <p:spPr>
              <a:xfrm rot="1049280">
                <a:off x="3011401" y="1273568"/>
                <a:ext cx="22961" cy="3690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98" name="Google Shape;1898;p74"/>
              <p:cNvCxnSpPr/>
              <p:nvPr/>
            </p:nvCxnSpPr>
            <p:spPr>
              <a:xfrm rot="1073768">
                <a:off x="3000790" y="1291083"/>
                <a:ext cx="30264" cy="4782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99" name="Google Shape;1899;p74"/>
              <p:cNvCxnSpPr/>
              <p:nvPr/>
            </p:nvCxnSpPr>
            <p:spPr>
              <a:xfrm rot="1106097" flipH="1">
                <a:off x="3000759" y="1287331"/>
                <a:ext cx="19922" cy="5199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00" name="Google Shape;1900;p74"/>
              <p:cNvCxnSpPr/>
              <p:nvPr/>
            </p:nvCxnSpPr>
            <p:spPr>
              <a:xfrm rot="1041241">
                <a:off x="3007353" y="1263085"/>
                <a:ext cx="10058" cy="5986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01" name="Google Shape;1901;p74"/>
              <p:cNvCxnSpPr/>
              <p:nvPr/>
            </p:nvCxnSpPr>
            <p:spPr>
              <a:xfrm rot="1062026" flipH="1">
                <a:off x="2974932" y="1255239"/>
                <a:ext cx="29601" cy="6394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02" name="Google Shape;1902;p74"/>
              <p:cNvCxnSpPr/>
              <p:nvPr/>
            </p:nvCxnSpPr>
            <p:spPr>
              <a:xfrm rot="1001955" flipH="1">
                <a:off x="2968615" y="1316123"/>
                <a:ext cx="3132" cy="6337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03" name="Google Shape;1903;p74"/>
              <p:cNvCxnSpPr/>
              <p:nvPr/>
            </p:nvCxnSpPr>
            <p:spPr>
              <a:xfrm rot="1086226">
                <a:off x="2988220" y="1338008"/>
                <a:ext cx="16412" cy="7191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04" name="Google Shape;1904;p74"/>
              <p:cNvCxnSpPr/>
              <p:nvPr/>
            </p:nvCxnSpPr>
            <p:spPr>
              <a:xfrm rot="1086226" flipH="1">
                <a:off x="3018849" y="1343705"/>
                <a:ext cx="16412" cy="4477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05" name="Google Shape;1905;p74"/>
              <p:cNvCxnSpPr/>
              <p:nvPr/>
            </p:nvCxnSpPr>
            <p:spPr>
              <a:xfrm rot="315744">
                <a:off x="2948202" y="1264578"/>
                <a:ext cx="22897" cy="3677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06" name="Google Shape;1906;p74"/>
              <p:cNvCxnSpPr/>
              <p:nvPr/>
            </p:nvCxnSpPr>
            <p:spPr>
              <a:xfrm rot="342636">
                <a:off x="2942731" y="1283077"/>
                <a:ext cx="30150" cy="4788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07" name="Google Shape;1907;p74"/>
              <p:cNvCxnSpPr/>
              <p:nvPr/>
            </p:nvCxnSpPr>
            <p:spPr>
              <a:xfrm rot="363252" flipH="1">
                <a:off x="2942494" y="1280419"/>
                <a:ext cx="19911" cy="5212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08" name="Google Shape;1908;p74"/>
              <p:cNvCxnSpPr/>
              <p:nvPr/>
            </p:nvCxnSpPr>
            <p:spPr>
              <a:xfrm rot="311666">
                <a:off x="2944578" y="1256309"/>
                <a:ext cx="9941" cy="599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09" name="Google Shape;1909;p74"/>
              <p:cNvCxnSpPr/>
              <p:nvPr/>
            </p:nvCxnSpPr>
            <p:spPr>
              <a:xfrm rot="314828" flipH="1">
                <a:off x="2911534" y="1253467"/>
                <a:ext cx="29524" cy="6388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10" name="Google Shape;1910;p74"/>
              <p:cNvCxnSpPr/>
              <p:nvPr/>
            </p:nvCxnSpPr>
            <p:spPr>
              <a:xfrm rot="342636" flipH="1">
                <a:off x="2918825" y="1317102"/>
                <a:ext cx="3015" cy="6328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11" name="Google Shape;1911;p74"/>
              <p:cNvCxnSpPr/>
              <p:nvPr/>
            </p:nvCxnSpPr>
            <p:spPr>
              <a:xfrm rot="317405">
                <a:off x="2943326" y="1332697"/>
                <a:ext cx="16269" cy="7203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12" name="Google Shape;1912;p74"/>
              <p:cNvCxnSpPr/>
              <p:nvPr/>
            </p:nvCxnSpPr>
            <p:spPr>
              <a:xfrm rot="317405" flipH="1">
                <a:off x="2971700" y="1332112"/>
                <a:ext cx="16269" cy="4489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13" name="Google Shape;1913;p74"/>
              <p:cNvCxnSpPr/>
              <p:nvPr/>
            </p:nvCxnSpPr>
            <p:spPr>
              <a:xfrm rot="3866402">
                <a:off x="3145573" y="1327800"/>
                <a:ext cx="22946" cy="3690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14" name="Google Shape;1914;p74"/>
              <p:cNvCxnSpPr/>
              <p:nvPr/>
            </p:nvCxnSpPr>
            <p:spPr>
              <a:xfrm rot="3882479">
                <a:off x="3120533" y="1333139"/>
                <a:ext cx="30194" cy="4776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15" name="Google Shape;1915;p74"/>
              <p:cNvCxnSpPr/>
              <p:nvPr/>
            </p:nvCxnSpPr>
            <p:spPr>
              <a:xfrm rot="3898986" flipH="1">
                <a:off x="3123426" y="1326187"/>
                <a:ext cx="19864" cy="5205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16" name="Google Shape;1916;p74"/>
              <p:cNvCxnSpPr/>
              <p:nvPr/>
            </p:nvCxnSpPr>
            <p:spPr>
              <a:xfrm rot="3898986">
                <a:off x="3144062" y="1309348"/>
                <a:ext cx="9932" cy="5997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17" name="Google Shape;1917;p74"/>
              <p:cNvCxnSpPr/>
              <p:nvPr/>
            </p:nvCxnSpPr>
            <p:spPr>
              <a:xfrm rot="3852760" flipH="1">
                <a:off x="3122955" y="1286808"/>
                <a:ext cx="29653" cy="638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18" name="Google Shape;1918;p74"/>
              <p:cNvCxnSpPr/>
              <p:nvPr/>
            </p:nvCxnSpPr>
            <p:spPr>
              <a:xfrm rot="3962251" flipH="1">
                <a:off x="3079094" y="1314837"/>
                <a:ext cx="2955" cy="63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19" name="Google Shape;1919;p74"/>
              <p:cNvCxnSpPr/>
              <p:nvPr/>
            </p:nvCxnSpPr>
            <p:spPr>
              <a:xfrm rot="3834275">
                <a:off x="3071288" y="1347414"/>
                <a:ext cx="16369" cy="7219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20" name="Google Shape;1920;p74"/>
              <p:cNvCxnSpPr/>
              <p:nvPr/>
            </p:nvCxnSpPr>
            <p:spPr>
              <a:xfrm rot="3834275" flipH="1">
                <a:off x="3097990" y="1377933"/>
                <a:ext cx="16369" cy="4495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21" name="Google Shape;1921;p74"/>
              <p:cNvCxnSpPr/>
              <p:nvPr/>
            </p:nvCxnSpPr>
            <p:spPr>
              <a:xfrm rot="820278">
                <a:off x="3117818" y="1207948"/>
                <a:ext cx="22847" cy="3703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22" name="Google Shape;1922;p74"/>
              <p:cNvCxnSpPr/>
              <p:nvPr/>
            </p:nvCxnSpPr>
            <p:spPr>
              <a:xfrm rot="825647">
                <a:off x="3109048" y="1225907"/>
                <a:ext cx="30269" cy="4773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23" name="Google Shape;1923;p74"/>
              <p:cNvCxnSpPr/>
              <p:nvPr/>
            </p:nvCxnSpPr>
            <p:spPr>
              <a:xfrm rot="842175" flipH="1">
                <a:off x="3109050" y="1222501"/>
                <a:ext cx="19791" cy="5210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24" name="Google Shape;1924;p74"/>
              <p:cNvCxnSpPr/>
              <p:nvPr/>
            </p:nvCxnSpPr>
            <p:spPr>
              <a:xfrm rot="842175">
                <a:off x="3113930" y="1198249"/>
                <a:ext cx="9895" cy="5981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25" name="Google Shape;1925;p74"/>
              <p:cNvCxnSpPr/>
              <p:nvPr/>
            </p:nvCxnSpPr>
            <p:spPr>
              <a:xfrm rot="800355" flipH="1">
                <a:off x="3080699" y="1192005"/>
                <a:ext cx="29907" cy="6388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26" name="Google Shape;1926;p74"/>
              <p:cNvCxnSpPr/>
              <p:nvPr/>
            </p:nvCxnSpPr>
            <p:spPr>
              <a:xfrm rot="678596" flipH="1">
                <a:off x="3079649" y="1254341"/>
                <a:ext cx="3059" cy="63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27" name="Google Shape;1927;p74"/>
              <p:cNvCxnSpPr/>
              <p:nvPr/>
            </p:nvCxnSpPr>
            <p:spPr>
              <a:xfrm rot="826896">
                <a:off x="3101107" y="1274102"/>
                <a:ext cx="16371" cy="7218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28" name="Google Shape;1928;p74"/>
              <p:cNvCxnSpPr/>
              <p:nvPr/>
            </p:nvCxnSpPr>
            <p:spPr>
              <a:xfrm rot="826896" flipH="1">
                <a:off x="3131042" y="1277429"/>
                <a:ext cx="16371" cy="447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29" name="Google Shape;1929;p74"/>
              <p:cNvCxnSpPr/>
              <p:nvPr/>
            </p:nvCxnSpPr>
            <p:spPr>
              <a:xfrm rot="-907440">
                <a:off x="3170494" y="1156846"/>
                <a:ext cx="22997" cy="3696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30" name="Google Shape;1930;p74"/>
              <p:cNvCxnSpPr/>
              <p:nvPr/>
            </p:nvCxnSpPr>
            <p:spPr>
              <a:xfrm rot="-891517">
                <a:off x="3173562" y="1174400"/>
                <a:ext cx="30417" cy="4767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31" name="Google Shape;1931;p74"/>
              <p:cNvCxnSpPr/>
              <p:nvPr/>
            </p:nvCxnSpPr>
            <p:spPr>
              <a:xfrm rot="-892541" flipH="1">
                <a:off x="3173534" y="1173753"/>
                <a:ext cx="19866" cy="5225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32" name="Google Shape;1932;p74"/>
              <p:cNvCxnSpPr/>
              <p:nvPr/>
            </p:nvCxnSpPr>
            <p:spPr>
              <a:xfrm rot="-842175">
                <a:off x="3168630" y="1152021"/>
                <a:ext cx="9895" cy="5967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33" name="Google Shape;1933;p74"/>
              <p:cNvCxnSpPr/>
              <p:nvPr/>
            </p:nvCxnSpPr>
            <p:spPr>
              <a:xfrm rot="-909244" flipH="1">
                <a:off x="3136312" y="1157320"/>
                <a:ext cx="29838" cy="6396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34" name="Google Shape;1934;p74"/>
              <p:cNvCxnSpPr/>
              <p:nvPr/>
            </p:nvCxnSpPr>
            <p:spPr>
              <a:xfrm rot="-1001955" flipH="1">
                <a:off x="3166569" y="1219042"/>
                <a:ext cx="3132" cy="6309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35" name="Google Shape;1935;p74"/>
              <p:cNvCxnSpPr/>
              <p:nvPr/>
            </p:nvCxnSpPr>
            <p:spPr>
              <a:xfrm rot="-887806">
                <a:off x="3196312" y="1222384"/>
                <a:ext cx="16445" cy="7212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36" name="Google Shape;1936;p74"/>
              <p:cNvCxnSpPr/>
              <p:nvPr/>
            </p:nvCxnSpPr>
            <p:spPr>
              <a:xfrm rot="-887806" flipH="1">
                <a:off x="3217576" y="1212667"/>
                <a:ext cx="16445" cy="447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37" name="Google Shape;1937;p74"/>
              <p:cNvCxnSpPr/>
              <p:nvPr/>
            </p:nvCxnSpPr>
            <p:spPr>
              <a:xfrm rot="-2668462">
                <a:off x="3244026" y="1159519"/>
                <a:ext cx="23123" cy="3712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38" name="Google Shape;1938;p74"/>
              <p:cNvCxnSpPr/>
              <p:nvPr/>
            </p:nvCxnSpPr>
            <p:spPr>
              <a:xfrm rot="-2675960">
                <a:off x="3257423" y="1170790"/>
                <a:ext cx="30336" cy="4773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39" name="Google Shape;1939;p74"/>
              <p:cNvCxnSpPr/>
              <p:nvPr/>
            </p:nvCxnSpPr>
            <p:spPr>
              <a:xfrm rot="-2663036" flipH="1">
                <a:off x="3259032" y="1172478"/>
                <a:ext cx="19729" cy="5218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40" name="Google Shape;1940;p74"/>
              <p:cNvCxnSpPr/>
              <p:nvPr/>
            </p:nvCxnSpPr>
            <p:spPr>
              <a:xfrm rot="-2626867">
                <a:off x="3246385" y="1157985"/>
                <a:ext cx="9972" cy="5960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41" name="Google Shape;1941;p74"/>
              <p:cNvCxnSpPr/>
              <p:nvPr/>
            </p:nvCxnSpPr>
            <p:spPr>
              <a:xfrm rot="-2675619" flipH="1">
                <a:off x="3220505" y="1173447"/>
                <a:ext cx="29911" cy="6385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42" name="Google Shape;1942;p74"/>
              <p:cNvCxnSpPr/>
              <p:nvPr/>
            </p:nvCxnSpPr>
            <p:spPr>
              <a:xfrm rot="-2928844" flipH="1">
                <a:off x="3278938" y="1218908"/>
                <a:ext cx="3189" cy="6321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43" name="Google Shape;1943;p74"/>
              <p:cNvCxnSpPr/>
              <p:nvPr/>
            </p:nvCxnSpPr>
            <p:spPr>
              <a:xfrm rot="-2655356">
                <a:off x="3307802" y="1203276"/>
                <a:ext cx="16336" cy="7212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44" name="Google Shape;1944;p74"/>
              <p:cNvCxnSpPr/>
              <p:nvPr/>
            </p:nvCxnSpPr>
            <p:spPr>
              <a:xfrm rot="-2655356" flipH="1">
                <a:off x="3314870" y="1185985"/>
                <a:ext cx="16336" cy="447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45" name="Google Shape;1945;p74"/>
              <p:cNvCxnSpPr/>
              <p:nvPr/>
            </p:nvCxnSpPr>
            <p:spPr>
              <a:xfrm rot="1415222">
                <a:off x="3204387" y="1094868"/>
                <a:ext cx="23242" cy="372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46" name="Google Shape;1946;p74"/>
              <p:cNvCxnSpPr/>
              <p:nvPr/>
            </p:nvCxnSpPr>
            <p:spPr>
              <a:xfrm rot="1396374">
                <a:off x="3191717" y="1111440"/>
                <a:ext cx="30371" cy="4786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47" name="Google Shape;1947;p74"/>
              <p:cNvCxnSpPr/>
              <p:nvPr/>
            </p:nvCxnSpPr>
            <p:spPr>
              <a:xfrm rot="1405722" flipH="1">
                <a:off x="3192150" y="1107371"/>
                <a:ext cx="19617" cy="5215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48" name="Google Shape;1948;p74"/>
              <p:cNvCxnSpPr/>
              <p:nvPr/>
            </p:nvCxnSpPr>
            <p:spPr>
              <a:xfrm rot="1501014">
                <a:off x="3200415" y="1083389"/>
                <a:ext cx="9932" cy="5967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49" name="Google Shape;1949;p74"/>
              <p:cNvCxnSpPr/>
              <p:nvPr/>
            </p:nvCxnSpPr>
            <p:spPr>
              <a:xfrm rot="1423703" flipH="1">
                <a:off x="3168304" y="1072970"/>
                <a:ext cx="29821" cy="6381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50" name="Google Shape;1950;p74"/>
              <p:cNvCxnSpPr/>
              <p:nvPr/>
            </p:nvCxnSpPr>
            <p:spPr>
              <a:xfrm rot="1308085" flipH="1">
                <a:off x="3156435" y="1131903"/>
                <a:ext cx="3231" cy="6314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51" name="Google Shape;1951;p74"/>
              <p:cNvCxnSpPr/>
              <p:nvPr/>
            </p:nvCxnSpPr>
            <p:spPr>
              <a:xfrm rot="1424970">
                <a:off x="3173583" y="1156265"/>
                <a:ext cx="16388" cy="7216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52" name="Google Shape;1952;p74"/>
              <p:cNvCxnSpPr/>
              <p:nvPr/>
            </p:nvCxnSpPr>
            <p:spPr>
              <a:xfrm rot="1424970" flipH="1">
                <a:off x="3204844" y="1164895"/>
                <a:ext cx="16388" cy="447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53" name="Google Shape;1953;p74"/>
              <p:cNvCxnSpPr/>
              <p:nvPr/>
            </p:nvCxnSpPr>
            <p:spPr>
              <a:xfrm rot="4686681">
                <a:off x="3347883" y="1099596"/>
                <a:ext cx="23300" cy="3719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54" name="Google Shape;1954;p74"/>
              <p:cNvCxnSpPr/>
              <p:nvPr/>
            </p:nvCxnSpPr>
            <p:spPr>
              <a:xfrm rot="4648272">
                <a:off x="3321361" y="1099761"/>
                <a:ext cx="30424" cy="4773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55" name="Google Shape;1955;p74"/>
              <p:cNvCxnSpPr/>
              <p:nvPr/>
            </p:nvCxnSpPr>
            <p:spPr>
              <a:xfrm rot="4659655" flipH="1">
                <a:off x="3325264" y="1092212"/>
                <a:ext cx="19654" cy="5225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56" name="Google Shape;1956;p74"/>
              <p:cNvCxnSpPr/>
              <p:nvPr/>
            </p:nvCxnSpPr>
            <p:spPr>
              <a:xfrm rot="4781709">
                <a:off x="3348509" y="1079641"/>
                <a:ext cx="10062" cy="5967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57" name="Google Shape;1957;p74"/>
              <p:cNvCxnSpPr/>
              <p:nvPr/>
            </p:nvCxnSpPr>
            <p:spPr>
              <a:xfrm rot="4667057" flipH="1">
                <a:off x="3332432" y="1054603"/>
                <a:ext cx="29774" cy="638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58" name="Google Shape;1958;p74"/>
              <p:cNvCxnSpPr/>
              <p:nvPr/>
            </p:nvCxnSpPr>
            <p:spPr>
              <a:xfrm rot="4398045" flipH="1">
                <a:off x="3283448" y="1068846"/>
                <a:ext cx="3132" cy="6325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59" name="Google Shape;1959;p74"/>
              <p:cNvCxnSpPr/>
              <p:nvPr/>
            </p:nvCxnSpPr>
            <p:spPr>
              <a:xfrm rot="4696493">
                <a:off x="3267373" y="1100304"/>
                <a:ext cx="16239" cy="7220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60" name="Google Shape;1960;p74"/>
              <p:cNvCxnSpPr/>
              <p:nvPr/>
            </p:nvCxnSpPr>
            <p:spPr>
              <a:xfrm rot="4696493" flipH="1">
                <a:off x="3289866" y="1136490"/>
                <a:ext cx="16239" cy="4484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61" name="Google Shape;1961;p74"/>
              <p:cNvCxnSpPr/>
              <p:nvPr/>
            </p:nvCxnSpPr>
            <p:spPr>
              <a:xfrm rot="3045758">
                <a:off x="3112562" y="1134605"/>
                <a:ext cx="23240" cy="370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62" name="Google Shape;1962;p74"/>
              <p:cNvCxnSpPr/>
              <p:nvPr/>
            </p:nvCxnSpPr>
            <p:spPr>
              <a:xfrm rot="3011666">
                <a:off x="3091060" y="1144748"/>
                <a:ext cx="30460" cy="476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63" name="Google Shape;1963;p74"/>
              <p:cNvCxnSpPr/>
              <p:nvPr/>
            </p:nvCxnSpPr>
            <p:spPr>
              <a:xfrm rot="3031652" flipH="1">
                <a:off x="3092491" y="1138340"/>
                <a:ext cx="19820" cy="5239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64" name="Google Shape;1964;p74"/>
              <p:cNvCxnSpPr/>
              <p:nvPr/>
            </p:nvCxnSpPr>
            <p:spPr>
              <a:xfrm rot="3208269">
                <a:off x="3109784" y="1118498"/>
                <a:ext cx="10080" cy="5961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65" name="Google Shape;1965;p74"/>
              <p:cNvCxnSpPr/>
              <p:nvPr/>
            </p:nvCxnSpPr>
            <p:spPr>
              <a:xfrm rot="3042636" flipH="1">
                <a:off x="3083938" y="1098719"/>
                <a:ext cx="29847" cy="637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66" name="Google Shape;1966;p74"/>
              <p:cNvCxnSpPr/>
              <p:nvPr/>
            </p:nvCxnSpPr>
            <p:spPr>
              <a:xfrm rot="2928844" flipH="1">
                <a:off x="3048152" y="1139795"/>
                <a:ext cx="3189" cy="6330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67" name="Google Shape;1967;p74"/>
              <p:cNvCxnSpPr/>
              <p:nvPr/>
            </p:nvCxnSpPr>
            <p:spPr>
              <a:xfrm rot="3060540">
                <a:off x="3049655" y="1171783"/>
                <a:ext cx="16211" cy="7221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68" name="Google Shape;1968;p74"/>
              <p:cNvCxnSpPr/>
              <p:nvPr/>
            </p:nvCxnSpPr>
            <p:spPr>
              <a:xfrm rot="3060540" flipH="1">
                <a:off x="3079955" y="1195194"/>
                <a:ext cx="16211" cy="447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69" name="Google Shape;1969;p74"/>
              <p:cNvCxnSpPr/>
              <p:nvPr/>
            </p:nvCxnSpPr>
            <p:spPr>
              <a:xfrm rot="-5221576">
                <a:off x="3037873" y="1072577"/>
                <a:ext cx="23131" cy="3693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70" name="Google Shape;1970;p74"/>
              <p:cNvCxnSpPr/>
              <p:nvPr/>
            </p:nvCxnSpPr>
            <p:spPr>
              <a:xfrm rot="-5263923">
                <a:off x="3057977" y="1067759"/>
                <a:ext cx="30324" cy="4772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71" name="Google Shape;1971;p74"/>
              <p:cNvCxnSpPr/>
              <p:nvPr/>
            </p:nvCxnSpPr>
            <p:spPr>
              <a:xfrm rot="-5243846" flipH="1">
                <a:off x="3063435" y="1070888"/>
                <a:ext cx="19820" cy="5254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72" name="Google Shape;1972;p74"/>
              <p:cNvCxnSpPr/>
              <p:nvPr/>
            </p:nvCxnSpPr>
            <p:spPr>
              <a:xfrm rot="-5097453">
                <a:off x="3048096" y="1070781"/>
                <a:ext cx="10240" cy="5972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73" name="Google Shape;1973;p74"/>
              <p:cNvCxnSpPr/>
              <p:nvPr/>
            </p:nvCxnSpPr>
            <p:spPr>
              <a:xfrm rot="-5226524" flipH="1">
                <a:off x="3038395" y="1092713"/>
                <a:ext cx="29738" cy="6397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74" name="Google Shape;1974;p74"/>
              <p:cNvCxnSpPr/>
              <p:nvPr/>
            </p:nvCxnSpPr>
            <p:spPr>
              <a:xfrm rot="-5400000" flipH="1">
                <a:off x="3115430" y="1095632"/>
                <a:ext cx="3300" cy="633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75" name="Google Shape;1975;p74"/>
              <p:cNvCxnSpPr/>
              <p:nvPr/>
            </p:nvCxnSpPr>
            <p:spPr>
              <a:xfrm rot="-5209210">
                <a:off x="3127447" y="1058513"/>
                <a:ext cx="16225" cy="7235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76" name="Google Shape;1976;p74"/>
              <p:cNvCxnSpPr/>
              <p:nvPr/>
            </p:nvCxnSpPr>
            <p:spPr>
              <a:xfrm rot="-5209210" flipH="1">
                <a:off x="3111297" y="1045005"/>
                <a:ext cx="16225" cy="447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77" name="Google Shape;1977;p74"/>
              <p:cNvCxnSpPr/>
              <p:nvPr/>
            </p:nvCxnSpPr>
            <p:spPr>
              <a:xfrm rot="-89272">
                <a:off x="2707526" y="1007235"/>
                <a:ext cx="23108" cy="3693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78" name="Google Shape;1978;p74"/>
              <p:cNvCxnSpPr/>
              <p:nvPr/>
            </p:nvCxnSpPr>
            <p:spPr>
              <a:xfrm rot="-136077">
                <a:off x="2705319" y="1025503"/>
                <a:ext cx="30324" cy="477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79" name="Google Shape;1979;p74"/>
              <p:cNvCxnSpPr/>
              <p:nvPr/>
            </p:nvCxnSpPr>
            <p:spPr>
              <a:xfrm rot="-104142" flipH="1">
                <a:off x="2705175" y="1023626"/>
                <a:ext cx="19809" cy="5255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80" name="Google Shape;1980;p74"/>
              <p:cNvCxnSpPr/>
              <p:nvPr/>
            </p:nvCxnSpPr>
            <p:spPr>
              <a:xfrm>
                <a:off x="2704669" y="1000314"/>
                <a:ext cx="10200" cy="5977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81" name="Google Shape;1981;p74"/>
              <p:cNvCxnSpPr/>
              <p:nvPr/>
            </p:nvCxnSpPr>
            <p:spPr>
              <a:xfrm rot="-104142" flipH="1">
                <a:off x="2671101" y="1000220"/>
                <a:ext cx="29714" cy="639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82" name="Google Shape;1982;p74"/>
              <p:cNvCxnSpPr/>
              <p:nvPr/>
            </p:nvCxnSpPr>
            <p:spPr>
              <a:xfrm rot="-311666" flipH="1">
                <a:off x="2686831" y="1064383"/>
                <a:ext cx="3314" cy="6333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83" name="Google Shape;1983;p74"/>
              <p:cNvCxnSpPr/>
              <p:nvPr/>
            </p:nvCxnSpPr>
            <p:spPr>
              <a:xfrm rot="-63655">
                <a:off x="2714507" y="1075665"/>
                <a:ext cx="16203" cy="7237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84" name="Google Shape;1984;p74"/>
              <p:cNvCxnSpPr/>
              <p:nvPr/>
            </p:nvCxnSpPr>
            <p:spPr>
              <a:xfrm rot="-63655" flipH="1">
                <a:off x="2740347" y="1070968"/>
                <a:ext cx="16203" cy="447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85" name="Google Shape;1985;p74"/>
              <p:cNvCxnSpPr/>
              <p:nvPr/>
            </p:nvCxnSpPr>
            <p:spPr>
              <a:xfrm rot="6591313">
                <a:off x="2671841" y="1055794"/>
                <a:ext cx="22965" cy="3681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86" name="Google Shape;1986;p74"/>
              <p:cNvCxnSpPr/>
              <p:nvPr/>
            </p:nvCxnSpPr>
            <p:spPr>
              <a:xfrm rot="6538224">
                <a:off x="2645437" y="1043235"/>
                <a:ext cx="30454" cy="4771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87" name="Google Shape;1987;p74"/>
              <p:cNvCxnSpPr/>
              <p:nvPr/>
            </p:nvCxnSpPr>
            <p:spPr>
              <a:xfrm rot="6572199" flipH="1">
                <a:off x="2652264" y="1035535"/>
                <a:ext cx="19736" cy="5255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88" name="Google Shape;1988;p74"/>
              <p:cNvCxnSpPr/>
              <p:nvPr/>
            </p:nvCxnSpPr>
            <p:spPr>
              <a:xfrm rot="6633363">
                <a:off x="2677365" y="1034110"/>
                <a:ext cx="10253" cy="597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89" name="Google Shape;1989;p74"/>
              <p:cNvCxnSpPr/>
              <p:nvPr/>
            </p:nvCxnSpPr>
            <p:spPr>
              <a:xfrm rot="6572199" flipH="1">
                <a:off x="2674451" y="1009150"/>
                <a:ext cx="29604" cy="6385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90" name="Google Shape;1990;p74"/>
              <p:cNvCxnSpPr/>
              <p:nvPr/>
            </p:nvCxnSpPr>
            <p:spPr>
              <a:xfrm rot="6401955" flipH="1">
                <a:off x="2627225" y="988714"/>
                <a:ext cx="3132" cy="6328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91" name="Google Shape;1991;p74"/>
              <p:cNvCxnSpPr/>
              <p:nvPr/>
            </p:nvCxnSpPr>
            <p:spPr>
              <a:xfrm rot="6625970">
                <a:off x="2593399" y="1010167"/>
                <a:ext cx="16327" cy="7248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92" name="Google Shape;1992;p74"/>
              <p:cNvCxnSpPr/>
              <p:nvPr/>
            </p:nvCxnSpPr>
            <p:spPr>
              <a:xfrm rot="6625970" flipH="1">
                <a:off x="2601564" y="1054697"/>
                <a:ext cx="16327" cy="4459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93" name="Google Shape;1993;p74"/>
              <p:cNvCxnSpPr/>
              <p:nvPr/>
            </p:nvCxnSpPr>
            <p:spPr>
              <a:xfrm rot="6591313">
                <a:off x="2852391" y="1081306"/>
                <a:ext cx="22965" cy="3681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94" name="Google Shape;1994;p74"/>
              <p:cNvCxnSpPr/>
              <p:nvPr/>
            </p:nvCxnSpPr>
            <p:spPr>
              <a:xfrm rot="6538224">
                <a:off x="2825987" y="1068747"/>
                <a:ext cx="30454" cy="4771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95" name="Google Shape;1995;p74"/>
              <p:cNvCxnSpPr/>
              <p:nvPr/>
            </p:nvCxnSpPr>
            <p:spPr>
              <a:xfrm rot="6572199" flipH="1">
                <a:off x="2832814" y="1061048"/>
                <a:ext cx="19736" cy="5255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96" name="Google Shape;1996;p74"/>
              <p:cNvCxnSpPr/>
              <p:nvPr/>
            </p:nvCxnSpPr>
            <p:spPr>
              <a:xfrm rot="6633363">
                <a:off x="2857915" y="1059622"/>
                <a:ext cx="10253" cy="597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97" name="Google Shape;1997;p74"/>
              <p:cNvCxnSpPr/>
              <p:nvPr/>
            </p:nvCxnSpPr>
            <p:spPr>
              <a:xfrm rot="6572199" flipH="1">
                <a:off x="2855001" y="1034662"/>
                <a:ext cx="29604" cy="6385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98" name="Google Shape;1998;p74"/>
              <p:cNvCxnSpPr/>
              <p:nvPr/>
            </p:nvCxnSpPr>
            <p:spPr>
              <a:xfrm rot="6401955" flipH="1">
                <a:off x="2807775" y="1014227"/>
                <a:ext cx="3132" cy="6328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99" name="Google Shape;1999;p74"/>
              <p:cNvCxnSpPr/>
              <p:nvPr/>
            </p:nvCxnSpPr>
            <p:spPr>
              <a:xfrm rot="6625970">
                <a:off x="2773949" y="1035679"/>
                <a:ext cx="16327" cy="7248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00" name="Google Shape;2000;p74"/>
              <p:cNvCxnSpPr/>
              <p:nvPr/>
            </p:nvCxnSpPr>
            <p:spPr>
              <a:xfrm rot="6625970" flipH="1">
                <a:off x="2782114" y="1080210"/>
                <a:ext cx="16327" cy="4459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01" name="Google Shape;2001;p74"/>
              <p:cNvCxnSpPr/>
              <p:nvPr/>
            </p:nvCxnSpPr>
            <p:spPr>
              <a:xfrm rot="-4535999">
                <a:off x="2906336" y="1078377"/>
                <a:ext cx="22920" cy="367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02" name="Google Shape;2002;p74"/>
              <p:cNvCxnSpPr/>
              <p:nvPr/>
            </p:nvCxnSpPr>
            <p:spPr>
              <a:xfrm rot="-4582380">
                <a:off x="2925797" y="1077854"/>
                <a:ext cx="30560" cy="4773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03" name="Google Shape;2003;p74"/>
              <p:cNvCxnSpPr/>
              <p:nvPr/>
            </p:nvCxnSpPr>
            <p:spPr>
              <a:xfrm rot="-4557825" flipH="1">
                <a:off x="2930181" y="1081038"/>
                <a:ext cx="19791" cy="5246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04" name="Google Shape;2004;p74"/>
              <p:cNvCxnSpPr/>
              <p:nvPr/>
            </p:nvCxnSpPr>
            <p:spPr>
              <a:xfrm rot="-4484693">
                <a:off x="2914500" y="1076912"/>
                <a:ext cx="10262" cy="597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05" name="Google Shape;2005;p74"/>
              <p:cNvCxnSpPr/>
              <p:nvPr/>
            </p:nvCxnSpPr>
            <p:spPr>
              <a:xfrm rot="-4557825" flipH="1">
                <a:off x="2900268" y="1098326"/>
                <a:ext cx="29686" cy="6395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06" name="Google Shape;2006;p74"/>
              <p:cNvCxnSpPr/>
              <p:nvPr/>
            </p:nvCxnSpPr>
            <p:spPr>
              <a:xfrm rot="-4721404" flipH="1">
                <a:off x="2975636" y="1113724"/>
                <a:ext cx="3059" cy="634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07" name="Google Shape;2007;p74"/>
              <p:cNvCxnSpPr/>
              <p:nvPr/>
            </p:nvCxnSpPr>
            <p:spPr>
              <a:xfrm rot="-4512194">
                <a:off x="2993552" y="1080712"/>
                <a:ext cx="16445" cy="7247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08" name="Google Shape;2008;p74"/>
              <p:cNvCxnSpPr/>
              <p:nvPr/>
            </p:nvCxnSpPr>
            <p:spPr>
              <a:xfrm rot="-4512194" flipH="1">
                <a:off x="2982721" y="1065038"/>
                <a:ext cx="16445" cy="4460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09" name="Google Shape;2009;p74"/>
              <p:cNvCxnSpPr/>
              <p:nvPr/>
            </p:nvCxnSpPr>
            <p:spPr>
              <a:xfrm rot="6591313">
                <a:off x="3255366" y="1318344"/>
                <a:ext cx="22965" cy="3681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10" name="Google Shape;2010;p74"/>
              <p:cNvCxnSpPr/>
              <p:nvPr/>
            </p:nvCxnSpPr>
            <p:spPr>
              <a:xfrm rot="6538224">
                <a:off x="3228962" y="1305785"/>
                <a:ext cx="30454" cy="4771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11" name="Google Shape;2011;p74"/>
              <p:cNvCxnSpPr/>
              <p:nvPr/>
            </p:nvCxnSpPr>
            <p:spPr>
              <a:xfrm rot="6572199" flipH="1">
                <a:off x="3235789" y="1298085"/>
                <a:ext cx="19736" cy="5255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12" name="Google Shape;2012;p74"/>
              <p:cNvCxnSpPr/>
              <p:nvPr/>
            </p:nvCxnSpPr>
            <p:spPr>
              <a:xfrm rot="6633363">
                <a:off x="3260890" y="1296660"/>
                <a:ext cx="10253" cy="597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13" name="Google Shape;2013;p74"/>
              <p:cNvCxnSpPr/>
              <p:nvPr/>
            </p:nvCxnSpPr>
            <p:spPr>
              <a:xfrm rot="6572199" flipH="1">
                <a:off x="3257976" y="1271700"/>
                <a:ext cx="29604" cy="6385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14" name="Google Shape;2014;p74"/>
              <p:cNvCxnSpPr/>
              <p:nvPr/>
            </p:nvCxnSpPr>
            <p:spPr>
              <a:xfrm rot="6401955" flipH="1">
                <a:off x="3210750" y="1251264"/>
                <a:ext cx="3132" cy="6328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15" name="Google Shape;2015;p74"/>
              <p:cNvCxnSpPr/>
              <p:nvPr/>
            </p:nvCxnSpPr>
            <p:spPr>
              <a:xfrm rot="6625970">
                <a:off x="3176924" y="1272717"/>
                <a:ext cx="16327" cy="7248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16" name="Google Shape;2016;p74"/>
              <p:cNvCxnSpPr/>
              <p:nvPr/>
            </p:nvCxnSpPr>
            <p:spPr>
              <a:xfrm rot="6625970" flipH="1">
                <a:off x="3185089" y="1317247"/>
                <a:ext cx="16327" cy="4459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017" name="Google Shape;2017;p74"/>
            <p:cNvCxnSpPr/>
            <p:nvPr/>
          </p:nvCxnSpPr>
          <p:spPr>
            <a:xfrm rot="10800000" flipH="1">
              <a:off x="707545" y="1753852"/>
              <a:ext cx="3900" cy="8934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74"/>
            <p:cNvCxnSpPr/>
            <p:nvPr/>
          </p:nvCxnSpPr>
          <p:spPr>
            <a:xfrm rot="10800000" flipH="1">
              <a:off x="1045625" y="1973223"/>
              <a:ext cx="357300" cy="3096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74"/>
            <p:cNvCxnSpPr/>
            <p:nvPr/>
          </p:nvCxnSpPr>
          <p:spPr>
            <a:xfrm rot="10800000" flipH="1">
              <a:off x="146616" y="1961768"/>
              <a:ext cx="111600" cy="4347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20" name="Google Shape;2020;p74"/>
            <p:cNvSpPr/>
            <p:nvPr/>
          </p:nvSpPr>
          <p:spPr>
            <a:xfrm rot="-536291">
              <a:off x="232216" y="1892041"/>
              <a:ext cx="415141" cy="11408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74"/>
            <p:cNvSpPr/>
            <p:nvPr/>
          </p:nvSpPr>
          <p:spPr>
            <a:xfrm rot="-4340993">
              <a:off x="16732" y="2071954"/>
              <a:ext cx="422488" cy="11213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74"/>
            <p:cNvSpPr/>
            <p:nvPr/>
          </p:nvSpPr>
          <p:spPr>
            <a:xfrm rot="469195">
              <a:off x="762741" y="1881419"/>
              <a:ext cx="650449" cy="11409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74"/>
            <p:cNvSpPr/>
            <p:nvPr/>
          </p:nvSpPr>
          <p:spPr>
            <a:xfrm rot="8066701">
              <a:off x="1050209" y="2060117"/>
              <a:ext cx="372309" cy="11286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74"/>
            <p:cNvSpPr/>
            <p:nvPr/>
          </p:nvSpPr>
          <p:spPr>
            <a:xfrm rot="6427345">
              <a:off x="271905" y="2768433"/>
              <a:ext cx="641953" cy="149904"/>
            </a:xfrm>
            <a:prstGeom prst="rect">
              <a:avLst/>
            </a:pr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74"/>
            <p:cNvSpPr/>
            <p:nvPr/>
          </p:nvSpPr>
          <p:spPr>
            <a:xfrm rot="4071870">
              <a:off x="556042" y="2776125"/>
              <a:ext cx="611468" cy="150164"/>
            </a:xfrm>
            <a:prstGeom prst="rect">
              <a:avLst/>
            </a:pr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74"/>
            <p:cNvSpPr/>
            <p:nvPr/>
          </p:nvSpPr>
          <p:spPr>
            <a:xfrm rot="5400000">
              <a:off x="366747" y="2082038"/>
              <a:ext cx="716400" cy="241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p75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4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grpSp>
        <p:nvGrpSpPr>
          <p:cNvPr id="2032" name="Google Shape;2032;p75"/>
          <p:cNvGrpSpPr/>
          <p:nvPr/>
        </p:nvGrpSpPr>
        <p:grpSpPr>
          <a:xfrm>
            <a:off x="202054" y="1372876"/>
            <a:ext cx="1273406" cy="2043295"/>
            <a:chOff x="10581079" y="1300301"/>
            <a:chExt cx="1273406" cy="2043295"/>
          </a:xfrm>
        </p:grpSpPr>
        <p:sp>
          <p:nvSpPr>
            <p:cNvPr id="2033" name="Google Shape;2033;p75"/>
            <p:cNvSpPr/>
            <p:nvPr/>
          </p:nvSpPr>
          <p:spPr>
            <a:xfrm>
              <a:off x="10872059" y="1358601"/>
              <a:ext cx="564300" cy="6303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75"/>
            <p:cNvSpPr/>
            <p:nvPr/>
          </p:nvSpPr>
          <p:spPr>
            <a:xfrm rot="9899996">
              <a:off x="11026056" y="1774557"/>
              <a:ext cx="256337" cy="107247"/>
            </a:xfrm>
            <a:custGeom>
              <a:avLst/>
              <a:gdLst/>
              <a:ahLst/>
              <a:cxnLst/>
              <a:rect l="l" t="t" r="r" b="b"/>
              <a:pathLst>
                <a:path w="3619" h="1735" extrusionOk="0">
                  <a:moveTo>
                    <a:pt x="0" y="0"/>
                  </a:moveTo>
                  <a:cubicBezTo>
                    <a:pt x="482" y="1204"/>
                    <a:pt x="2643" y="2282"/>
                    <a:pt x="3619" y="1428"/>
                  </a:cubicBezTo>
                </a:path>
              </a:pathLst>
            </a:custGeom>
            <a:noFill/>
            <a:ln w="38100" cap="flat" cmpd="sng">
              <a:solidFill>
                <a:srgbClr val="F4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35" name="Google Shape;2035;p75"/>
            <p:cNvCxnSpPr/>
            <p:nvPr/>
          </p:nvCxnSpPr>
          <p:spPr>
            <a:xfrm flipH="1">
              <a:off x="10912276" y="2893596"/>
              <a:ext cx="137400" cy="4500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36" name="Google Shape;2036;p75"/>
            <p:cNvCxnSpPr/>
            <p:nvPr/>
          </p:nvCxnSpPr>
          <p:spPr>
            <a:xfrm>
              <a:off x="11314185" y="2875485"/>
              <a:ext cx="183600" cy="4461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37" name="Google Shape;2037;p75"/>
            <p:cNvCxnSpPr/>
            <p:nvPr/>
          </p:nvCxnSpPr>
          <p:spPr>
            <a:xfrm rot="10800000" flipH="1">
              <a:off x="11314185" y="2048230"/>
              <a:ext cx="540300" cy="3591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38" name="Google Shape;2038;p75"/>
            <p:cNvCxnSpPr/>
            <p:nvPr/>
          </p:nvCxnSpPr>
          <p:spPr>
            <a:xfrm rot="10800000">
              <a:off x="10581079" y="2048387"/>
              <a:ext cx="481500" cy="3510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39" name="Google Shape;2039;p75"/>
            <p:cNvSpPr/>
            <p:nvPr/>
          </p:nvSpPr>
          <p:spPr>
            <a:xfrm>
              <a:off x="10780995" y="1989058"/>
              <a:ext cx="820200" cy="945900"/>
            </a:xfrm>
            <a:prstGeom prst="triangle">
              <a:avLst>
                <a:gd name="adj" fmla="val 50000"/>
              </a:avLst>
            </a:prstGeom>
            <a:solidFill>
              <a:srgbClr val="F4CCCC"/>
            </a:solidFill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75"/>
            <p:cNvSpPr/>
            <p:nvPr/>
          </p:nvSpPr>
          <p:spPr>
            <a:xfrm>
              <a:off x="11042444" y="1534409"/>
              <a:ext cx="123000" cy="1617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824B1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75"/>
            <p:cNvSpPr/>
            <p:nvPr/>
          </p:nvSpPr>
          <p:spPr>
            <a:xfrm>
              <a:off x="11143232" y="1534409"/>
              <a:ext cx="123000" cy="1617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824B1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75"/>
            <p:cNvSpPr/>
            <p:nvPr/>
          </p:nvSpPr>
          <p:spPr>
            <a:xfrm>
              <a:off x="11072864" y="1605298"/>
              <a:ext cx="61200" cy="61800"/>
            </a:xfrm>
            <a:prstGeom prst="ellipse">
              <a:avLst/>
            </a:prstGeom>
            <a:solidFill>
              <a:srgbClr val="5B0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75"/>
            <p:cNvSpPr/>
            <p:nvPr/>
          </p:nvSpPr>
          <p:spPr>
            <a:xfrm>
              <a:off x="11173652" y="1605298"/>
              <a:ext cx="61200" cy="61800"/>
            </a:xfrm>
            <a:prstGeom prst="ellipse">
              <a:avLst/>
            </a:prstGeom>
            <a:solidFill>
              <a:srgbClr val="5B0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75"/>
            <p:cNvSpPr/>
            <p:nvPr/>
          </p:nvSpPr>
          <p:spPr>
            <a:xfrm>
              <a:off x="11062576" y="1381443"/>
              <a:ext cx="414243" cy="141991"/>
            </a:xfrm>
            <a:custGeom>
              <a:avLst/>
              <a:gdLst/>
              <a:ahLst/>
              <a:cxnLst/>
              <a:rect l="l" t="t" r="r" b="b"/>
              <a:pathLst>
                <a:path w="25874" h="8792" extrusionOk="0">
                  <a:moveTo>
                    <a:pt x="0" y="0"/>
                  </a:moveTo>
                  <a:cubicBezTo>
                    <a:pt x="3179" y="1588"/>
                    <a:pt x="5421" y="4905"/>
                    <a:pt x="8792" y="6029"/>
                  </a:cubicBezTo>
                  <a:cubicBezTo>
                    <a:pt x="14264" y="7853"/>
                    <a:pt x="20218" y="7662"/>
                    <a:pt x="25874" y="8792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5"/>
            <p:cNvSpPr/>
            <p:nvPr/>
          </p:nvSpPr>
          <p:spPr>
            <a:xfrm>
              <a:off x="11130950" y="1385497"/>
              <a:ext cx="426314" cy="170399"/>
            </a:xfrm>
            <a:custGeom>
              <a:avLst/>
              <a:gdLst/>
              <a:ahLst/>
              <a:cxnLst/>
              <a:rect l="l" t="t" r="r" b="b"/>
              <a:pathLst>
                <a:path w="26628" h="10551" extrusionOk="0">
                  <a:moveTo>
                    <a:pt x="0" y="0"/>
                  </a:moveTo>
                  <a:cubicBezTo>
                    <a:pt x="6288" y="7185"/>
                    <a:pt x="17176" y="9202"/>
                    <a:pt x="26628" y="10551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5"/>
            <p:cNvSpPr/>
            <p:nvPr/>
          </p:nvSpPr>
          <p:spPr>
            <a:xfrm>
              <a:off x="11227490" y="1385497"/>
              <a:ext cx="172940" cy="97368"/>
            </a:xfrm>
            <a:custGeom>
              <a:avLst/>
              <a:gdLst/>
              <a:ahLst/>
              <a:cxnLst/>
              <a:rect l="l" t="t" r="r" b="b"/>
              <a:pathLst>
                <a:path w="10802" h="6029" extrusionOk="0">
                  <a:moveTo>
                    <a:pt x="0" y="0"/>
                  </a:moveTo>
                  <a:cubicBezTo>
                    <a:pt x="2365" y="3378"/>
                    <a:pt x="6890" y="4725"/>
                    <a:pt x="10802" y="6029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5"/>
            <p:cNvSpPr/>
            <p:nvPr/>
          </p:nvSpPr>
          <p:spPr>
            <a:xfrm>
              <a:off x="11203359" y="1377389"/>
              <a:ext cx="301644" cy="190683"/>
            </a:xfrm>
            <a:custGeom>
              <a:avLst/>
              <a:gdLst/>
              <a:ahLst/>
              <a:cxnLst/>
              <a:rect l="l" t="t" r="r" b="b"/>
              <a:pathLst>
                <a:path w="18841" h="11807" extrusionOk="0">
                  <a:moveTo>
                    <a:pt x="0" y="0"/>
                  </a:moveTo>
                  <a:cubicBezTo>
                    <a:pt x="3678" y="6434"/>
                    <a:pt x="12675" y="7694"/>
                    <a:pt x="18841" y="11807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5"/>
            <p:cNvSpPr/>
            <p:nvPr/>
          </p:nvSpPr>
          <p:spPr>
            <a:xfrm>
              <a:off x="11191302" y="1377389"/>
              <a:ext cx="374026" cy="243413"/>
            </a:xfrm>
            <a:custGeom>
              <a:avLst/>
              <a:gdLst/>
              <a:ahLst/>
              <a:cxnLst/>
              <a:rect l="l" t="t" r="r" b="b"/>
              <a:pathLst>
                <a:path w="23362" h="15072" extrusionOk="0">
                  <a:moveTo>
                    <a:pt x="0" y="0"/>
                  </a:moveTo>
                  <a:cubicBezTo>
                    <a:pt x="2545" y="8911"/>
                    <a:pt x="14569" y="12145"/>
                    <a:pt x="23362" y="15072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5"/>
            <p:cNvSpPr/>
            <p:nvPr/>
          </p:nvSpPr>
          <p:spPr>
            <a:xfrm>
              <a:off x="11227490" y="1381443"/>
              <a:ext cx="273483" cy="190683"/>
            </a:xfrm>
            <a:custGeom>
              <a:avLst/>
              <a:gdLst/>
              <a:ahLst/>
              <a:cxnLst/>
              <a:rect l="l" t="t" r="r" b="b"/>
              <a:pathLst>
                <a:path w="17082" h="11807" extrusionOk="0">
                  <a:moveTo>
                    <a:pt x="0" y="0"/>
                  </a:moveTo>
                  <a:cubicBezTo>
                    <a:pt x="4325" y="5405"/>
                    <a:pt x="10294" y="10451"/>
                    <a:pt x="17082" y="11807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5"/>
            <p:cNvSpPr/>
            <p:nvPr/>
          </p:nvSpPr>
          <p:spPr>
            <a:xfrm>
              <a:off x="11267714" y="1385497"/>
              <a:ext cx="293591" cy="588264"/>
            </a:xfrm>
            <a:custGeom>
              <a:avLst/>
              <a:gdLst/>
              <a:ahLst/>
              <a:cxnLst/>
              <a:rect l="l" t="t" r="r" b="b"/>
              <a:pathLst>
                <a:path w="18338" h="36425" extrusionOk="0">
                  <a:moveTo>
                    <a:pt x="0" y="0"/>
                  </a:moveTo>
                  <a:cubicBezTo>
                    <a:pt x="4627" y="1542"/>
                    <a:pt x="10656" y="3618"/>
                    <a:pt x="12058" y="8290"/>
                  </a:cubicBezTo>
                  <a:cubicBezTo>
                    <a:pt x="14821" y="17493"/>
                    <a:pt x="9415" y="32859"/>
                    <a:pt x="18338" y="36425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5"/>
            <p:cNvSpPr/>
            <p:nvPr/>
          </p:nvSpPr>
          <p:spPr>
            <a:xfrm>
              <a:off x="11303918" y="1430138"/>
              <a:ext cx="197067" cy="766754"/>
            </a:xfrm>
            <a:custGeom>
              <a:avLst/>
              <a:gdLst/>
              <a:ahLst/>
              <a:cxnLst/>
              <a:rect l="l" t="t" r="r" b="b"/>
              <a:pathLst>
                <a:path w="12309" h="47477" extrusionOk="0">
                  <a:moveTo>
                    <a:pt x="0" y="0"/>
                  </a:moveTo>
                  <a:cubicBezTo>
                    <a:pt x="3301" y="2200"/>
                    <a:pt x="7889" y="4376"/>
                    <a:pt x="8541" y="8289"/>
                  </a:cubicBezTo>
                  <a:cubicBezTo>
                    <a:pt x="10696" y="21234"/>
                    <a:pt x="572" y="41608"/>
                    <a:pt x="12309" y="47477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5"/>
            <p:cNvSpPr/>
            <p:nvPr/>
          </p:nvSpPr>
          <p:spPr>
            <a:xfrm>
              <a:off x="11441659" y="1710083"/>
              <a:ext cx="75439" cy="417865"/>
            </a:xfrm>
            <a:custGeom>
              <a:avLst/>
              <a:gdLst/>
              <a:ahLst/>
              <a:cxnLst/>
              <a:rect l="l" t="t" r="r" b="b"/>
              <a:pathLst>
                <a:path w="4712" h="25874" extrusionOk="0">
                  <a:moveTo>
                    <a:pt x="1195" y="0"/>
                  </a:moveTo>
                  <a:cubicBezTo>
                    <a:pt x="-2232" y="8001"/>
                    <a:pt x="2603" y="17429"/>
                    <a:pt x="4712" y="25874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5"/>
            <p:cNvSpPr/>
            <p:nvPr/>
          </p:nvSpPr>
          <p:spPr>
            <a:xfrm>
              <a:off x="11357090" y="1912939"/>
              <a:ext cx="55427" cy="312389"/>
            </a:xfrm>
            <a:custGeom>
              <a:avLst/>
              <a:gdLst/>
              <a:ahLst/>
              <a:cxnLst/>
              <a:rect l="l" t="t" r="r" b="b"/>
              <a:pathLst>
                <a:path w="3462" h="19343" extrusionOk="0">
                  <a:moveTo>
                    <a:pt x="699" y="0"/>
                  </a:moveTo>
                  <a:cubicBezTo>
                    <a:pt x="-580" y="6386"/>
                    <a:pt x="-152" y="13925"/>
                    <a:pt x="3462" y="19343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5"/>
            <p:cNvSpPr/>
            <p:nvPr/>
          </p:nvSpPr>
          <p:spPr>
            <a:xfrm>
              <a:off x="11304473" y="1957564"/>
              <a:ext cx="35638" cy="255590"/>
            </a:xfrm>
            <a:custGeom>
              <a:avLst/>
              <a:gdLst/>
              <a:ahLst/>
              <a:cxnLst/>
              <a:rect l="l" t="t" r="r" b="b"/>
              <a:pathLst>
                <a:path w="2226" h="15826" extrusionOk="0">
                  <a:moveTo>
                    <a:pt x="1724" y="0"/>
                  </a:moveTo>
                  <a:cubicBezTo>
                    <a:pt x="-1443" y="4222"/>
                    <a:pt x="557" y="10819"/>
                    <a:pt x="2226" y="15826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5"/>
            <p:cNvSpPr/>
            <p:nvPr/>
          </p:nvSpPr>
          <p:spPr>
            <a:xfrm>
              <a:off x="11311973" y="1390953"/>
              <a:ext cx="168905" cy="814057"/>
            </a:xfrm>
            <a:custGeom>
              <a:avLst/>
              <a:gdLst/>
              <a:ahLst/>
              <a:cxnLst/>
              <a:rect l="l" t="t" r="r" b="b"/>
              <a:pathLst>
                <a:path w="10550" h="50406" extrusionOk="0">
                  <a:moveTo>
                    <a:pt x="10550" y="50406"/>
                  </a:moveTo>
                  <a:cubicBezTo>
                    <a:pt x="8372" y="46775"/>
                    <a:pt x="5800" y="43052"/>
                    <a:pt x="5275" y="38850"/>
                  </a:cubicBezTo>
                  <a:cubicBezTo>
                    <a:pt x="4087" y="29343"/>
                    <a:pt x="9797" y="20045"/>
                    <a:pt x="9797" y="10464"/>
                  </a:cubicBezTo>
                  <a:cubicBezTo>
                    <a:pt x="9797" y="5726"/>
                    <a:pt x="4596" y="-987"/>
                    <a:pt x="0" y="165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75"/>
            <p:cNvSpPr/>
            <p:nvPr/>
          </p:nvSpPr>
          <p:spPr>
            <a:xfrm>
              <a:off x="11328065" y="1417960"/>
              <a:ext cx="265430" cy="766770"/>
            </a:xfrm>
            <a:custGeom>
              <a:avLst/>
              <a:gdLst/>
              <a:ahLst/>
              <a:cxnLst/>
              <a:rect l="l" t="t" r="r" b="b"/>
              <a:pathLst>
                <a:path w="16579" h="47478" extrusionOk="0">
                  <a:moveTo>
                    <a:pt x="0" y="0"/>
                  </a:moveTo>
                  <a:cubicBezTo>
                    <a:pt x="9694" y="6463"/>
                    <a:pt x="10324" y="21531"/>
                    <a:pt x="11053" y="33159"/>
                  </a:cubicBezTo>
                  <a:cubicBezTo>
                    <a:pt x="11373" y="38265"/>
                    <a:pt x="11463" y="47478"/>
                    <a:pt x="16579" y="47478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75"/>
            <p:cNvSpPr/>
            <p:nvPr/>
          </p:nvSpPr>
          <p:spPr>
            <a:xfrm>
              <a:off x="11243583" y="1446354"/>
              <a:ext cx="357952" cy="705917"/>
            </a:xfrm>
            <a:custGeom>
              <a:avLst/>
              <a:gdLst/>
              <a:ahLst/>
              <a:cxnLst/>
              <a:rect l="l" t="t" r="r" b="b"/>
              <a:pathLst>
                <a:path w="22358" h="43710" extrusionOk="0">
                  <a:moveTo>
                    <a:pt x="22358" y="43710"/>
                  </a:moveTo>
                  <a:cubicBezTo>
                    <a:pt x="12133" y="30932"/>
                    <a:pt x="16365" y="0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5"/>
            <p:cNvSpPr/>
            <p:nvPr/>
          </p:nvSpPr>
          <p:spPr>
            <a:xfrm>
              <a:off x="11315992" y="1507211"/>
              <a:ext cx="217176" cy="669401"/>
            </a:xfrm>
            <a:custGeom>
              <a:avLst/>
              <a:gdLst/>
              <a:ahLst/>
              <a:cxnLst/>
              <a:rect l="l" t="t" r="r" b="b"/>
              <a:pathLst>
                <a:path w="13565" h="41449" extrusionOk="0">
                  <a:moveTo>
                    <a:pt x="0" y="0"/>
                  </a:moveTo>
                  <a:cubicBezTo>
                    <a:pt x="7479" y="12466"/>
                    <a:pt x="1464" y="33392"/>
                    <a:pt x="13565" y="41449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5"/>
            <p:cNvSpPr/>
            <p:nvPr/>
          </p:nvSpPr>
          <p:spPr>
            <a:xfrm>
              <a:off x="11344142" y="1921047"/>
              <a:ext cx="185012" cy="279944"/>
            </a:xfrm>
            <a:custGeom>
              <a:avLst/>
              <a:gdLst/>
              <a:ahLst/>
              <a:cxnLst/>
              <a:rect l="l" t="t" r="r" b="b"/>
              <a:pathLst>
                <a:path w="11556" h="17334" extrusionOk="0">
                  <a:moveTo>
                    <a:pt x="0" y="0"/>
                  </a:moveTo>
                  <a:cubicBezTo>
                    <a:pt x="953" y="3808"/>
                    <a:pt x="589" y="8005"/>
                    <a:pt x="2261" y="11556"/>
                  </a:cubicBezTo>
                  <a:cubicBezTo>
                    <a:pt x="3815" y="14857"/>
                    <a:pt x="8096" y="16178"/>
                    <a:pt x="11556" y="17334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75"/>
            <p:cNvSpPr/>
            <p:nvPr/>
          </p:nvSpPr>
          <p:spPr>
            <a:xfrm>
              <a:off x="11480905" y="1722245"/>
              <a:ext cx="12072" cy="267767"/>
            </a:xfrm>
            <a:custGeom>
              <a:avLst/>
              <a:gdLst/>
              <a:ahLst/>
              <a:cxnLst/>
              <a:rect l="l" t="t" r="r" b="b"/>
              <a:pathLst>
                <a:path w="754" h="16580" extrusionOk="0">
                  <a:moveTo>
                    <a:pt x="0" y="16580"/>
                  </a:moveTo>
                  <a:cubicBezTo>
                    <a:pt x="688" y="11091"/>
                    <a:pt x="754" y="5532"/>
                    <a:pt x="754" y="0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75"/>
            <p:cNvSpPr/>
            <p:nvPr/>
          </p:nvSpPr>
          <p:spPr>
            <a:xfrm>
              <a:off x="10809161" y="1316532"/>
              <a:ext cx="321737" cy="839784"/>
            </a:xfrm>
            <a:custGeom>
              <a:avLst/>
              <a:gdLst/>
              <a:ahLst/>
              <a:cxnLst/>
              <a:rect l="l" t="t" r="r" b="b"/>
              <a:pathLst>
                <a:path w="20096" h="51999" extrusionOk="0">
                  <a:moveTo>
                    <a:pt x="20096" y="0"/>
                  </a:moveTo>
                  <a:cubicBezTo>
                    <a:pt x="13773" y="1053"/>
                    <a:pt x="4925" y="4205"/>
                    <a:pt x="4019" y="10550"/>
                  </a:cubicBezTo>
                  <a:cubicBezTo>
                    <a:pt x="2057" y="24292"/>
                    <a:pt x="9822" y="42190"/>
                    <a:pt x="0" y="51999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5"/>
            <p:cNvSpPr/>
            <p:nvPr/>
          </p:nvSpPr>
          <p:spPr>
            <a:xfrm>
              <a:off x="10845366" y="1367858"/>
              <a:ext cx="297610" cy="845259"/>
            </a:xfrm>
            <a:custGeom>
              <a:avLst/>
              <a:gdLst/>
              <a:ahLst/>
              <a:cxnLst/>
              <a:rect l="l" t="t" r="r" b="b"/>
              <a:pathLst>
                <a:path w="18589" h="52338" extrusionOk="0">
                  <a:moveTo>
                    <a:pt x="18589" y="87"/>
                  </a:moveTo>
                  <a:cubicBezTo>
                    <a:pt x="12311" y="-610"/>
                    <a:pt x="5429" y="5800"/>
                    <a:pt x="3768" y="11894"/>
                  </a:cubicBezTo>
                  <a:cubicBezTo>
                    <a:pt x="2158" y="17800"/>
                    <a:pt x="3232" y="24128"/>
                    <a:pt x="2763" y="30232"/>
                  </a:cubicBezTo>
                  <a:cubicBezTo>
                    <a:pt x="2194" y="37636"/>
                    <a:pt x="0" y="44912"/>
                    <a:pt x="0" y="52338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75"/>
            <p:cNvSpPr/>
            <p:nvPr/>
          </p:nvSpPr>
          <p:spPr>
            <a:xfrm>
              <a:off x="10873649" y="1434192"/>
              <a:ext cx="64232" cy="730255"/>
            </a:xfrm>
            <a:custGeom>
              <a:avLst/>
              <a:gdLst/>
              <a:ahLst/>
              <a:cxnLst/>
              <a:rect l="l" t="t" r="r" b="b"/>
              <a:pathLst>
                <a:path w="4012" h="45217" extrusionOk="0">
                  <a:moveTo>
                    <a:pt x="4012" y="0"/>
                  </a:moveTo>
                  <a:cubicBezTo>
                    <a:pt x="-5660" y="11596"/>
                    <a:pt x="6017" y="30890"/>
                    <a:pt x="1248" y="45217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75"/>
            <p:cNvSpPr/>
            <p:nvPr/>
          </p:nvSpPr>
          <p:spPr>
            <a:xfrm>
              <a:off x="10937886" y="1892653"/>
              <a:ext cx="17595" cy="292105"/>
            </a:xfrm>
            <a:custGeom>
              <a:avLst/>
              <a:gdLst/>
              <a:ahLst/>
              <a:cxnLst/>
              <a:rect l="l" t="t" r="r" b="b"/>
              <a:pathLst>
                <a:path w="1099" h="18087" extrusionOk="0">
                  <a:moveTo>
                    <a:pt x="0" y="0"/>
                  </a:moveTo>
                  <a:cubicBezTo>
                    <a:pt x="852" y="5968"/>
                    <a:pt x="1904" y="12367"/>
                    <a:pt x="0" y="18087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5"/>
            <p:cNvSpPr/>
            <p:nvPr/>
          </p:nvSpPr>
          <p:spPr>
            <a:xfrm>
              <a:off x="10994187" y="1957564"/>
              <a:ext cx="21549" cy="255590"/>
            </a:xfrm>
            <a:custGeom>
              <a:avLst/>
              <a:gdLst/>
              <a:ahLst/>
              <a:cxnLst/>
              <a:rect l="l" t="t" r="r" b="b"/>
              <a:pathLst>
                <a:path w="1346" h="15826" extrusionOk="0">
                  <a:moveTo>
                    <a:pt x="0" y="0"/>
                  </a:moveTo>
                  <a:cubicBezTo>
                    <a:pt x="2216" y="4799"/>
                    <a:pt x="1005" y="10540"/>
                    <a:pt x="1005" y="15826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75"/>
            <p:cNvSpPr/>
            <p:nvPr/>
          </p:nvSpPr>
          <p:spPr>
            <a:xfrm>
              <a:off x="10955113" y="1300301"/>
              <a:ext cx="143642" cy="827623"/>
            </a:xfrm>
            <a:custGeom>
              <a:avLst/>
              <a:gdLst/>
              <a:ahLst/>
              <a:cxnLst/>
              <a:rect l="l" t="t" r="r" b="b"/>
              <a:pathLst>
                <a:path w="8972" h="51246" extrusionOk="0">
                  <a:moveTo>
                    <a:pt x="2692" y="51246"/>
                  </a:moveTo>
                  <a:cubicBezTo>
                    <a:pt x="-409" y="46596"/>
                    <a:pt x="180" y="40256"/>
                    <a:pt x="180" y="34666"/>
                  </a:cubicBezTo>
                  <a:cubicBezTo>
                    <a:pt x="180" y="26194"/>
                    <a:pt x="-541" y="17469"/>
                    <a:pt x="1687" y="9295"/>
                  </a:cubicBezTo>
                  <a:cubicBezTo>
                    <a:pt x="2722" y="5497"/>
                    <a:pt x="6787" y="3275"/>
                    <a:pt x="8972" y="0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75"/>
            <p:cNvSpPr/>
            <p:nvPr/>
          </p:nvSpPr>
          <p:spPr>
            <a:xfrm>
              <a:off x="10780995" y="1320586"/>
              <a:ext cx="249356" cy="815446"/>
            </a:xfrm>
            <a:custGeom>
              <a:avLst/>
              <a:gdLst/>
              <a:ahLst/>
              <a:cxnLst/>
              <a:rect l="l" t="t" r="r" b="b"/>
              <a:pathLst>
                <a:path w="15575" h="50492" extrusionOk="0">
                  <a:moveTo>
                    <a:pt x="15575" y="0"/>
                  </a:moveTo>
                  <a:cubicBezTo>
                    <a:pt x="10993" y="6870"/>
                    <a:pt x="6995" y="14659"/>
                    <a:pt x="6029" y="22860"/>
                  </a:cubicBezTo>
                  <a:cubicBezTo>
                    <a:pt x="4926" y="32223"/>
                    <a:pt x="7847" y="45267"/>
                    <a:pt x="0" y="50492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5"/>
            <p:cNvSpPr/>
            <p:nvPr/>
          </p:nvSpPr>
          <p:spPr>
            <a:xfrm>
              <a:off x="10744806" y="1353050"/>
              <a:ext cx="205104" cy="714024"/>
            </a:xfrm>
            <a:custGeom>
              <a:avLst/>
              <a:gdLst/>
              <a:ahLst/>
              <a:cxnLst/>
              <a:rect l="l" t="t" r="r" b="b"/>
              <a:pathLst>
                <a:path w="12811" h="44212" extrusionOk="0">
                  <a:moveTo>
                    <a:pt x="12811" y="0"/>
                  </a:moveTo>
                  <a:cubicBezTo>
                    <a:pt x="-915" y="6858"/>
                    <a:pt x="8503" y="31440"/>
                    <a:pt x="0" y="44212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75"/>
            <p:cNvSpPr/>
            <p:nvPr/>
          </p:nvSpPr>
          <p:spPr>
            <a:xfrm>
              <a:off x="10897647" y="1320586"/>
              <a:ext cx="205120" cy="762716"/>
            </a:xfrm>
            <a:custGeom>
              <a:avLst/>
              <a:gdLst/>
              <a:ahLst/>
              <a:cxnLst/>
              <a:rect l="l" t="t" r="r" b="b"/>
              <a:pathLst>
                <a:path w="12812" h="47227" extrusionOk="0">
                  <a:moveTo>
                    <a:pt x="0" y="47227"/>
                  </a:moveTo>
                  <a:cubicBezTo>
                    <a:pt x="0" y="36420"/>
                    <a:pt x="2143" y="25502"/>
                    <a:pt x="5778" y="15324"/>
                  </a:cubicBezTo>
                  <a:cubicBezTo>
                    <a:pt x="7668" y="10031"/>
                    <a:pt x="7479" y="1775"/>
                    <a:pt x="12812" y="0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75"/>
            <p:cNvSpPr/>
            <p:nvPr/>
          </p:nvSpPr>
          <p:spPr>
            <a:xfrm>
              <a:off x="11175209" y="1339551"/>
              <a:ext cx="289573" cy="370513"/>
            </a:xfrm>
            <a:custGeom>
              <a:avLst/>
              <a:gdLst/>
              <a:ahLst/>
              <a:cxnLst/>
              <a:rect l="l" t="t" r="r" b="b"/>
              <a:pathLst>
                <a:path w="18087" h="22942" extrusionOk="0">
                  <a:moveTo>
                    <a:pt x="0" y="82"/>
                  </a:moveTo>
                  <a:cubicBezTo>
                    <a:pt x="3798" y="82"/>
                    <a:pt x="8845" y="-245"/>
                    <a:pt x="11053" y="2845"/>
                  </a:cubicBezTo>
                  <a:cubicBezTo>
                    <a:pt x="15179" y="8620"/>
                    <a:pt x="14910" y="16595"/>
                    <a:pt x="18087" y="22942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75"/>
            <p:cNvSpPr/>
            <p:nvPr/>
          </p:nvSpPr>
          <p:spPr>
            <a:xfrm>
              <a:off x="11191302" y="1361157"/>
              <a:ext cx="422280" cy="750539"/>
            </a:xfrm>
            <a:custGeom>
              <a:avLst/>
              <a:gdLst/>
              <a:ahLst/>
              <a:cxnLst/>
              <a:rect l="l" t="t" r="r" b="b"/>
              <a:pathLst>
                <a:path w="26376" h="46473" extrusionOk="0">
                  <a:moveTo>
                    <a:pt x="0" y="0"/>
                  </a:moveTo>
                  <a:cubicBezTo>
                    <a:pt x="7180" y="2052"/>
                    <a:pt x="16309" y="4480"/>
                    <a:pt x="19342" y="11304"/>
                  </a:cubicBezTo>
                  <a:cubicBezTo>
                    <a:pt x="24198" y="22229"/>
                    <a:pt x="19744" y="36526"/>
                    <a:pt x="26376" y="46473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2" name="Google Shape;2072;p75"/>
          <p:cNvGrpSpPr/>
          <p:nvPr/>
        </p:nvGrpSpPr>
        <p:grpSpPr>
          <a:xfrm>
            <a:off x="10699900" y="996150"/>
            <a:ext cx="1120050" cy="2339542"/>
            <a:chOff x="10699900" y="996150"/>
            <a:chExt cx="1120050" cy="2339542"/>
          </a:xfrm>
        </p:grpSpPr>
        <p:sp>
          <p:nvSpPr>
            <p:cNvPr id="2073" name="Google Shape;2073;p75"/>
            <p:cNvSpPr/>
            <p:nvPr/>
          </p:nvSpPr>
          <p:spPr>
            <a:xfrm>
              <a:off x="10970550" y="1304782"/>
              <a:ext cx="619682" cy="726264"/>
            </a:xfrm>
            <a:prstGeom prst="ellipse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74" name="Google Shape;2074;p75"/>
            <p:cNvCxnSpPr/>
            <p:nvPr/>
          </p:nvCxnSpPr>
          <p:spPr>
            <a:xfrm>
              <a:off x="11255621" y="2031053"/>
              <a:ext cx="0" cy="87057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75" name="Google Shape;2075;p75"/>
            <p:cNvCxnSpPr/>
            <p:nvPr/>
          </p:nvCxnSpPr>
          <p:spPr>
            <a:xfrm flipH="1">
              <a:off x="10903287" y="2885786"/>
              <a:ext cx="364075" cy="449906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76" name="Google Shape;2076;p75"/>
            <p:cNvCxnSpPr/>
            <p:nvPr/>
          </p:nvCxnSpPr>
          <p:spPr>
            <a:xfrm>
              <a:off x="11260079" y="2885786"/>
              <a:ext cx="330120" cy="415322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77" name="Google Shape;2077;p75"/>
            <p:cNvCxnSpPr/>
            <p:nvPr/>
          </p:nvCxnSpPr>
          <p:spPr>
            <a:xfrm rot="10800000" flipH="1">
              <a:off x="11273366" y="2030971"/>
              <a:ext cx="546584" cy="282646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78" name="Google Shape;2078;p75"/>
            <p:cNvCxnSpPr/>
            <p:nvPr/>
          </p:nvCxnSpPr>
          <p:spPr>
            <a:xfrm rot="10800000">
              <a:off x="10699900" y="1927061"/>
              <a:ext cx="573466" cy="386555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79" name="Google Shape;2079;p75"/>
            <p:cNvSpPr/>
            <p:nvPr/>
          </p:nvSpPr>
          <p:spPr>
            <a:xfrm rot="-259659">
              <a:off x="11196455" y="1566181"/>
              <a:ext cx="116661" cy="166781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75"/>
            <p:cNvSpPr/>
            <p:nvPr/>
          </p:nvSpPr>
          <p:spPr>
            <a:xfrm rot="-4223">
              <a:off x="11303929" y="1559869"/>
              <a:ext cx="127961" cy="166632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75"/>
            <p:cNvSpPr/>
            <p:nvPr/>
          </p:nvSpPr>
          <p:spPr>
            <a:xfrm>
              <a:off x="11214558" y="1617505"/>
              <a:ext cx="64138" cy="64138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75"/>
            <p:cNvSpPr/>
            <p:nvPr/>
          </p:nvSpPr>
          <p:spPr>
            <a:xfrm>
              <a:off x="11335751" y="1611250"/>
              <a:ext cx="64138" cy="64138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75"/>
            <p:cNvSpPr/>
            <p:nvPr/>
          </p:nvSpPr>
          <p:spPr>
            <a:xfrm rot="-399668">
              <a:off x="11182447" y="1821012"/>
              <a:ext cx="227878" cy="26055"/>
            </a:xfrm>
            <a:custGeom>
              <a:avLst/>
              <a:gdLst/>
              <a:ahLst/>
              <a:cxnLst/>
              <a:rect l="l" t="t" r="r" b="b"/>
              <a:pathLst>
                <a:path w="68400" h="25196" extrusionOk="0">
                  <a:moveTo>
                    <a:pt x="0" y="2876"/>
                  </a:moveTo>
                  <a:cubicBezTo>
                    <a:pt x="7560" y="2636"/>
                    <a:pt x="33960" y="-2284"/>
                    <a:pt x="45360" y="1436"/>
                  </a:cubicBezTo>
                  <a:cubicBezTo>
                    <a:pt x="56760" y="5156"/>
                    <a:pt x="64560" y="21236"/>
                    <a:pt x="68400" y="25196"/>
                  </a:cubicBezTo>
                </a:path>
              </a:pathLst>
            </a:custGeom>
            <a:noFill/>
            <a:ln w="19050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5"/>
            <p:cNvSpPr/>
            <p:nvPr/>
          </p:nvSpPr>
          <p:spPr>
            <a:xfrm flipH="1">
              <a:off x="11308999" y="1387067"/>
              <a:ext cx="285457" cy="297674"/>
            </a:xfrm>
            <a:custGeom>
              <a:avLst/>
              <a:gdLst/>
              <a:ahLst/>
              <a:cxnLst/>
              <a:rect l="l" t="t" r="r" b="b"/>
              <a:pathLst>
                <a:path w="25206" h="28800" extrusionOk="0">
                  <a:moveTo>
                    <a:pt x="25206" y="0"/>
                  </a:moveTo>
                  <a:cubicBezTo>
                    <a:pt x="17986" y="0"/>
                    <a:pt x="10151" y="2815"/>
                    <a:pt x="5046" y="7920"/>
                  </a:cubicBezTo>
                  <a:cubicBezTo>
                    <a:pt x="-17" y="12983"/>
                    <a:pt x="6" y="21640"/>
                    <a:pt x="6" y="2880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75"/>
            <p:cNvSpPr/>
            <p:nvPr/>
          </p:nvSpPr>
          <p:spPr>
            <a:xfrm flipH="1">
              <a:off x="11300848" y="1430451"/>
              <a:ext cx="285389" cy="239410"/>
            </a:xfrm>
            <a:custGeom>
              <a:avLst/>
              <a:gdLst/>
              <a:ahLst/>
              <a:cxnLst/>
              <a:rect l="l" t="t" r="r" b="b"/>
              <a:pathLst>
                <a:path w="25200" h="23163" extrusionOk="0">
                  <a:moveTo>
                    <a:pt x="25200" y="123"/>
                  </a:moveTo>
                  <a:cubicBezTo>
                    <a:pt x="19124" y="123"/>
                    <a:pt x="12256" y="-368"/>
                    <a:pt x="7200" y="3003"/>
                  </a:cubicBezTo>
                  <a:cubicBezTo>
                    <a:pt x="1263" y="6961"/>
                    <a:pt x="0" y="16027"/>
                    <a:pt x="0" y="23163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75"/>
            <p:cNvSpPr/>
            <p:nvPr/>
          </p:nvSpPr>
          <p:spPr>
            <a:xfrm flipH="1">
              <a:off x="11382389" y="1476371"/>
              <a:ext cx="163079" cy="186046"/>
            </a:xfrm>
            <a:custGeom>
              <a:avLst/>
              <a:gdLst/>
              <a:ahLst/>
              <a:cxnLst/>
              <a:rect l="l" t="t" r="r" b="b"/>
              <a:pathLst>
                <a:path w="14400" h="18000" extrusionOk="0">
                  <a:moveTo>
                    <a:pt x="14400" y="0"/>
                  </a:moveTo>
                  <a:cubicBezTo>
                    <a:pt x="9664" y="947"/>
                    <a:pt x="2967" y="1898"/>
                    <a:pt x="1440" y="6480"/>
                  </a:cubicBezTo>
                  <a:cubicBezTo>
                    <a:pt x="216" y="10151"/>
                    <a:pt x="0" y="14130"/>
                    <a:pt x="0" y="1800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75"/>
            <p:cNvSpPr/>
            <p:nvPr/>
          </p:nvSpPr>
          <p:spPr>
            <a:xfrm flipH="1">
              <a:off x="11194845" y="1343056"/>
              <a:ext cx="403632" cy="252382"/>
            </a:xfrm>
            <a:custGeom>
              <a:avLst/>
              <a:gdLst/>
              <a:ahLst/>
              <a:cxnLst/>
              <a:rect l="l" t="t" r="r" b="b"/>
              <a:pathLst>
                <a:path w="35641" h="24418" extrusionOk="0">
                  <a:moveTo>
                    <a:pt x="35641" y="2818"/>
                  </a:moveTo>
                  <a:cubicBezTo>
                    <a:pt x="26388" y="-1808"/>
                    <a:pt x="13663" y="-155"/>
                    <a:pt x="4681" y="4978"/>
                  </a:cubicBezTo>
                  <a:cubicBezTo>
                    <a:pt x="-1082" y="8271"/>
                    <a:pt x="361" y="17780"/>
                    <a:pt x="361" y="24418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75"/>
            <p:cNvSpPr/>
            <p:nvPr/>
          </p:nvSpPr>
          <p:spPr>
            <a:xfrm flipH="1">
              <a:off x="11105157" y="1332586"/>
              <a:ext cx="358774" cy="195875"/>
            </a:xfrm>
            <a:custGeom>
              <a:avLst/>
              <a:gdLst/>
              <a:ahLst/>
              <a:cxnLst/>
              <a:rect l="l" t="t" r="r" b="b"/>
              <a:pathLst>
                <a:path w="31680" h="18951" extrusionOk="0">
                  <a:moveTo>
                    <a:pt x="31680" y="5271"/>
                  </a:moveTo>
                  <a:cubicBezTo>
                    <a:pt x="24817" y="696"/>
                    <a:pt x="14737" y="-1679"/>
                    <a:pt x="7200" y="1671"/>
                  </a:cubicBezTo>
                  <a:cubicBezTo>
                    <a:pt x="1498" y="4205"/>
                    <a:pt x="0" y="12711"/>
                    <a:pt x="0" y="18951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75"/>
            <p:cNvSpPr/>
            <p:nvPr/>
          </p:nvSpPr>
          <p:spPr>
            <a:xfrm flipH="1">
              <a:off x="11015464" y="1350916"/>
              <a:ext cx="440314" cy="140341"/>
            </a:xfrm>
            <a:custGeom>
              <a:avLst/>
              <a:gdLst/>
              <a:ahLst/>
              <a:cxnLst/>
              <a:rect l="l" t="t" r="r" b="b"/>
              <a:pathLst>
                <a:path w="38880" h="13578" extrusionOk="0">
                  <a:moveTo>
                    <a:pt x="38880" y="6378"/>
                  </a:moveTo>
                  <a:cubicBezTo>
                    <a:pt x="32101" y="1536"/>
                    <a:pt x="22058" y="-1944"/>
                    <a:pt x="14400" y="1338"/>
                  </a:cubicBezTo>
                  <a:cubicBezTo>
                    <a:pt x="8610" y="3820"/>
                    <a:pt x="5635" y="10761"/>
                    <a:pt x="0" y="13578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75"/>
            <p:cNvSpPr/>
            <p:nvPr/>
          </p:nvSpPr>
          <p:spPr>
            <a:xfrm flipH="1">
              <a:off x="11219309" y="1398127"/>
              <a:ext cx="358774" cy="130336"/>
            </a:xfrm>
            <a:custGeom>
              <a:avLst/>
              <a:gdLst/>
              <a:ahLst/>
              <a:cxnLst/>
              <a:rect l="l" t="t" r="r" b="b"/>
              <a:pathLst>
                <a:path w="31680" h="12610" extrusionOk="0">
                  <a:moveTo>
                    <a:pt x="31680" y="5410"/>
                  </a:moveTo>
                  <a:cubicBezTo>
                    <a:pt x="24982" y="945"/>
                    <a:pt x="15557" y="-1456"/>
                    <a:pt x="7920" y="1090"/>
                  </a:cubicBezTo>
                  <a:cubicBezTo>
                    <a:pt x="3499" y="2564"/>
                    <a:pt x="2084" y="8442"/>
                    <a:pt x="0" y="1261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75"/>
            <p:cNvSpPr/>
            <p:nvPr/>
          </p:nvSpPr>
          <p:spPr>
            <a:xfrm flipH="1">
              <a:off x="11113306" y="1298194"/>
              <a:ext cx="521854" cy="193054"/>
            </a:xfrm>
            <a:custGeom>
              <a:avLst/>
              <a:gdLst/>
              <a:ahLst/>
              <a:cxnLst/>
              <a:rect l="l" t="t" r="r" b="b"/>
              <a:pathLst>
                <a:path w="46080" h="18678" extrusionOk="0">
                  <a:moveTo>
                    <a:pt x="46080" y="12198"/>
                  </a:moveTo>
                  <a:cubicBezTo>
                    <a:pt x="38701" y="2359"/>
                    <a:pt x="22468" y="-2491"/>
                    <a:pt x="10800" y="1398"/>
                  </a:cubicBezTo>
                  <a:cubicBezTo>
                    <a:pt x="6292" y="2901"/>
                    <a:pt x="1652" y="6819"/>
                    <a:pt x="720" y="11478"/>
                  </a:cubicBezTo>
                  <a:cubicBezTo>
                    <a:pt x="247" y="13843"/>
                    <a:pt x="1706" y="16972"/>
                    <a:pt x="0" y="18678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75"/>
            <p:cNvSpPr/>
            <p:nvPr/>
          </p:nvSpPr>
          <p:spPr>
            <a:xfrm flipH="1">
              <a:off x="11203002" y="1416835"/>
              <a:ext cx="326159" cy="200930"/>
            </a:xfrm>
            <a:custGeom>
              <a:avLst/>
              <a:gdLst/>
              <a:ahLst/>
              <a:cxnLst/>
              <a:rect l="l" t="t" r="r" b="b"/>
              <a:pathLst>
                <a:path w="28800" h="19440" extrusionOk="0">
                  <a:moveTo>
                    <a:pt x="28800" y="0"/>
                  </a:moveTo>
                  <a:cubicBezTo>
                    <a:pt x="20782" y="668"/>
                    <a:pt x="12111" y="2260"/>
                    <a:pt x="5760" y="7200"/>
                  </a:cubicBezTo>
                  <a:cubicBezTo>
                    <a:pt x="2201" y="9968"/>
                    <a:pt x="1426" y="15162"/>
                    <a:pt x="0" y="1944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75"/>
            <p:cNvSpPr/>
            <p:nvPr/>
          </p:nvSpPr>
          <p:spPr>
            <a:xfrm>
              <a:off x="11112895" y="2072652"/>
              <a:ext cx="285449" cy="130332"/>
            </a:xfrm>
            <a:prstGeom prst="flowChartManualOperation">
              <a:avLst/>
            </a:pr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75"/>
            <p:cNvSpPr/>
            <p:nvPr/>
          </p:nvSpPr>
          <p:spPr>
            <a:xfrm>
              <a:off x="11191246" y="2139619"/>
              <a:ext cx="128747" cy="449906"/>
            </a:xfrm>
            <a:prstGeom prst="flowChartOffpageConnector">
              <a:avLst/>
            </a:pr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75"/>
            <p:cNvSpPr/>
            <p:nvPr/>
          </p:nvSpPr>
          <p:spPr>
            <a:xfrm>
              <a:off x="10962010" y="1443358"/>
              <a:ext cx="285457" cy="297674"/>
            </a:xfrm>
            <a:custGeom>
              <a:avLst/>
              <a:gdLst/>
              <a:ahLst/>
              <a:cxnLst/>
              <a:rect l="l" t="t" r="r" b="b"/>
              <a:pathLst>
                <a:path w="25206" h="28800" extrusionOk="0">
                  <a:moveTo>
                    <a:pt x="25206" y="0"/>
                  </a:moveTo>
                  <a:cubicBezTo>
                    <a:pt x="17986" y="0"/>
                    <a:pt x="10151" y="2815"/>
                    <a:pt x="5046" y="7920"/>
                  </a:cubicBezTo>
                  <a:cubicBezTo>
                    <a:pt x="-17" y="12983"/>
                    <a:pt x="6" y="21640"/>
                    <a:pt x="6" y="2880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5"/>
            <p:cNvSpPr/>
            <p:nvPr/>
          </p:nvSpPr>
          <p:spPr>
            <a:xfrm>
              <a:off x="10970228" y="1486742"/>
              <a:ext cx="285389" cy="239410"/>
            </a:xfrm>
            <a:custGeom>
              <a:avLst/>
              <a:gdLst/>
              <a:ahLst/>
              <a:cxnLst/>
              <a:rect l="l" t="t" r="r" b="b"/>
              <a:pathLst>
                <a:path w="25200" h="23163" extrusionOk="0">
                  <a:moveTo>
                    <a:pt x="25200" y="123"/>
                  </a:moveTo>
                  <a:cubicBezTo>
                    <a:pt x="19124" y="123"/>
                    <a:pt x="12256" y="-368"/>
                    <a:pt x="7200" y="3003"/>
                  </a:cubicBezTo>
                  <a:cubicBezTo>
                    <a:pt x="1263" y="6961"/>
                    <a:pt x="0" y="16027"/>
                    <a:pt x="0" y="23163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75"/>
            <p:cNvSpPr/>
            <p:nvPr/>
          </p:nvSpPr>
          <p:spPr>
            <a:xfrm>
              <a:off x="11010996" y="1532662"/>
              <a:ext cx="163079" cy="186046"/>
            </a:xfrm>
            <a:custGeom>
              <a:avLst/>
              <a:gdLst/>
              <a:ahLst/>
              <a:cxnLst/>
              <a:rect l="l" t="t" r="r" b="b"/>
              <a:pathLst>
                <a:path w="14400" h="18000" extrusionOk="0">
                  <a:moveTo>
                    <a:pt x="14400" y="0"/>
                  </a:moveTo>
                  <a:cubicBezTo>
                    <a:pt x="9664" y="947"/>
                    <a:pt x="2967" y="1898"/>
                    <a:pt x="1440" y="6480"/>
                  </a:cubicBezTo>
                  <a:cubicBezTo>
                    <a:pt x="216" y="10151"/>
                    <a:pt x="0" y="14130"/>
                    <a:pt x="0" y="1800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75"/>
            <p:cNvSpPr/>
            <p:nvPr/>
          </p:nvSpPr>
          <p:spPr>
            <a:xfrm>
              <a:off x="10957987" y="1399347"/>
              <a:ext cx="403632" cy="252382"/>
            </a:xfrm>
            <a:custGeom>
              <a:avLst/>
              <a:gdLst/>
              <a:ahLst/>
              <a:cxnLst/>
              <a:rect l="l" t="t" r="r" b="b"/>
              <a:pathLst>
                <a:path w="35641" h="24418" extrusionOk="0">
                  <a:moveTo>
                    <a:pt x="35641" y="2818"/>
                  </a:moveTo>
                  <a:cubicBezTo>
                    <a:pt x="26388" y="-1808"/>
                    <a:pt x="13663" y="-155"/>
                    <a:pt x="4681" y="4978"/>
                  </a:cubicBezTo>
                  <a:cubicBezTo>
                    <a:pt x="-1082" y="8271"/>
                    <a:pt x="361" y="17780"/>
                    <a:pt x="361" y="24418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5"/>
            <p:cNvSpPr/>
            <p:nvPr/>
          </p:nvSpPr>
          <p:spPr>
            <a:xfrm>
              <a:off x="10978381" y="1454417"/>
              <a:ext cx="358774" cy="130336"/>
            </a:xfrm>
            <a:custGeom>
              <a:avLst/>
              <a:gdLst/>
              <a:ahLst/>
              <a:cxnLst/>
              <a:rect l="l" t="t" r="r" b="b"/>
              <a:pathLst>
                <a:path w="31680" h="12610" extrusionOk="0">
                  <a:moveTo>
                    <a:pt x="31680" y="5410"/>
                  </a:moveTo>
                  <a:cubicBezTo>
                    <a:pt x="24982" y="945"/>
                    <a:pt x="15557" y="-1456"/>
                    <a:pt x="7920" y="1090"/>
                  </a:cubicBezTo>
                  <a:cubicBezTo>
                    <a:pt x="3499" y="2564"/>
                    <a:pt x="2084" y="8442"/>
                    <a:pt x="0" y="1261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5"/>
            <p:cNvSpPr/>
            <p:nvPr/>
          </p:nvSpPr>
          <p:spPr>
            <a:xfrm>
              <a:off x="10921305" y="1354484"/>
              <a:ext cx="521854" cy="193054"/>
            </a:xfrm>
            <a:custGeom>
              <a:avLst/>
              <a:gdLst/>
              <a:ahLst/>
              <a:cxnLst/>
              <a:rect l="l" t="t" r="r" b="b"/>
              <a:pathLst>
                <a:path w="46080" h="18678" extrusionOk="0">
                  <a:moveTo>
                    <a:pt x="46080" y="12198"/>
                  </a:moveTo>
                  <a:cubicBezTo>
                    <a:pt x="38701" y="2359"/>
                    <a:pt x="22468" y="-2491"/>
                    <a:pt x="10800" y="1398"/>
                  </a:cubicBezTo>
                  <a:cubicBezTo>
                    <a:pt x="6292" y="2901"/>
                    <a:pt x="1652" y="6819"/>
                    <a:pt x="720" y="11478"/>
                  </a:cubicBezTo>
                  <a:cubicBezTo>
                    <a:pt x="247" y="13843"/>
                    <a:pt x="1706" y="16972"/>
                    <a:pt x="0" y="18678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5"/>
            <p:cNvSpPr/>
            <p:nvPr/>
          </p:nvSpPr>
          <p:spPr>
            <a:xfrm>
              <a:off x="11027304" y="1473126"/>
              <a:ext cx="326159" cy="200930"/>
            </a:xfrm>
            <a:custGeom>
              <a:avLst/>
              <a:gdLst/>
              <a:ahLst/>
              <a:cxnLst/>
              <a:rect l="l" t="t" r="r" b="b"/>
              <a:pathLst>
                <a:path w="28800" h="19440" extrusionOk="0">
                  <a:moveTo>
                    <a:pt x="28800" y="0"/>
                  </a:moveTo>
                  <a:cubicBezTo>
                    <a:pt x="20782" y="668"/>
                    <a:pt x="12111" y="2260"/>
                    <a:pt x="5760" y="7200"/>
                  </a:cubicBezTo>
                  <a:cubicBezTo>
                    <a:pt x="2201" y="9968"/>
                    <a:pt x="1426" y="15162"/>
                    <a:pt x="0" y="1944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02" name="Google Shape;2102;p75"/>
            <p:cNvGrpSpPr/>
            <p:nvPr/>
          </p:nvGrpSpPr>
          <p:grpSpPr>
            <a:xfrm rot="687756">
              <a:off x="10816070" y="1081681"/>
              <a:ext cx="928643" cy="676148"/>
              <a:chOff x="2988094" y="835011"/>
              <a:chExt cx="2646058" cy="1926603"/>
            </a:xfrm>
          </p:grpSpPr>
          <p:grpSp>
            <p:nvGrpSpPr>
              <p:cNvPr id="2103" name="Google Shape;2103;p75"/>
              <p:cNvGrpSpPr/>
              <p:nvPr/>
            </p:nvGrpSpPr>
            <p:grpSpPr>
              <a:xfrm>
                <a:off x="2988094" y="835011"/>
                <a:ext cx="2646058" cy="1926603"/>
                <a:chOff x="2988094" y="835011"/>
                <a:chExt cx="2646058" cy="1926603"/>
              </a:xfrm>
            </p:grpSpPr>
            <p:sp>
              <p:nvSpPr>
                <p:cNvPr id="2104" name="Google Shape;2104;p75"/>
                <p:cNvSpPr/>
                <p:nvPr/>
              </p:nvSpPr>
              <p:spPr>
                <a:xfrm rot="-1714769">
                  <a:off x="3074905" y="1238920"/>
                  <a:ext cx="1904563" cy="84764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5" name="Google Shape;2105;p75"/>
                <p:cNvSpPr/>
                <p:nvPr/>
              </p:nvSpPr>
              <p:spPr>
                <a:xfrm rot="-1763181">
                  <a:off x="2821505" y="1935021"/>
                  <a:ext cx="2979236" cy="102219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06" name="Google Shape;2106;p75"/>
              <p:cNvSpPr/>
              <p:nvPr/>
            </p:nvSpPr>
            <p:spPr>
              <a:xfrm>
                <a:off x="3219475" y="1638700"/>
                <a:ext cx="204425" cy="776775"/>
              </a:xfrm>
              <a:custGeom>
                <a:avLst/>
                <a:gdLst/>
                <a:ahLst/>
                <a:cxnLst/>
                <a:rect l="l" t="t" r="r" b="b"/>
                <a:pathLst>
                  <a:path w="8177" h="31071" extrusionOk="0">
                    <a:moveTo>
                      <a:pt x="8177" y="31071"/>
                    </a:moveTo>
                    <a:cubicBezTo>
                      <a:pt x="3385" y="21493"/>
                      <a:pt x="0" y="10710"/>
                      <a:pt x="0" y="0"/>
                    </a:cubicBezTo>
                  </a:path>
                </a:pathLst>
              </a:custGeom>
              <a:noFill/>
              <a:ln w="1143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75"/>
              <p:cNvSpPr/>
              <p:nvPr/>
            </p:nvSpPr>
            <p:spPr>
              <a:xfrm rot="9185955">
                <a:off x="4623291" y="917916"/>
                <a:ext cx="204404" cy="776695"/>
              </a:xfrm>
              <a:custGeom>
                <a:avLst/>
                <a:gdLst/>
                <a:ahLst/>
                <a:cxnLst/>
                <a:rect l="l" t="t" r="r" b="b"/>
                <a:pathLst>
                  <a:path w="8177" h="31071" extrusionOk="0">
                    <a:moveTo>
                      <a:pt x="8177" y="31071"/>
                    </a:moveTo>
                    <a:cubicBezTo>
                      <a:pt x="3385" y="21493"/>
                      <a:pt x="0" y="10710"/>
                      <a:pt x="0" y="0"/>
                    </a:cubicBezTo>
                  </a:path>
                </a:pathLst>
              </a:custGeom>
              <a:noFill/>
              <a:ln w="1143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75"/>
              <p:cNvSpPr/>
              <p:nvPr/>
            </p:nvSpPr>
            <p:spPr>
              <a:xfrm rot="-1758786">
                <a:off x="3240324" y="1782306"/>
                <a:ext cx="1782541" cy="163878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2109" name="Google Shape;2109;p75"/>
          <p:cNvCxnSpPr>
            <a:endCxn id="2110" idx="1"/>
          </p:cNvCxnSpPr>
          <p:nvPr/>
        </p:nvCxnSpPr>
        <p:spPr>
          <a:xfrm>
            <a:off x="3090083" y="2233706"/>
            <a:ext cx="800400" cy="0"/>
          </a:xfrm>
          <a:prstGeom prst="straightConnector1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11" name="Google Shape;2111;p75"/>
          <p:cNvCxnSpPr>
            <a:stCxn id="2110" idx="3"/>
          </p:cNvCxnSpPr>
          <p:nvPr/>
        </p:nvCxnSpPr>
        <p:spPr>
          <a:xfrm>
            <a:off x="9345383" y="2233406"/>
            <a:ext cx="918900" cy="600"/>
          </a:xfrm>
          <a:prstGeom prst="straightConnector1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110" name="Google Shape;2110;p75"/>
          <p:cNvSpPr/>
          <p:nvPr/>
        </p:nvSpPr>
        <p:spPr>
          <a:xfrm rot="-189">
            <a:off x="3890483" y="1465406"/>
            <a:ext cx="5454900" cy="1536300"/>
          </a:xfrm>
          <a:prstGeom prst="roundRect">
            <a:avLst>
              <a:gd name="adj" fmla="val 16667"/>
            </a:avLst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Okay, okay! We’ll force the 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Chicago</a:t>
            </a:r>
            <a:r>
              <a:rPr lang="en-US" sz="2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DC to remain open, say no PBCs can be made in 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New Jersey</a:t>
            </a:r>
            <a:r>
              <a:rPr lang="en-US" sz="2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and limit cookies from Chicago to New York.</a:t>
            </a:r>
            <a:endParaRPr sz="2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2" name="Google Shape;2112;p75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Business Scenario 1: Pragmatic Solution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3" name="Google Shape;2113;p75"/>
          <p:cNvSpPr txBox="1"/>
          <p:nvPr/>
        </p:nvSpPr>
        <p:spPr>
          <a:xfrm>
            <a:off x="10255963" y="3345334"/>
            <a:ext cx="20079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(Chip,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skeptical)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2114" name="Google Shape;2114;p75"/>
          <p:cNvGrpSpPr/>
          <p:nvPr/>
        </p:nvGrpSpPr>
        <p:grpSpPr>
          <a:xfrm>
            <a:off x="1795666" y="1269850"/>
            <a:ext cx="1197474" cy="2117767"/>
            <a:chOff x="110498" y="980550"/>
            <a:chExt cx="1307429" cy="2254383"/>
          </a:xfrm>
        </p:grpSpPr>
        <p:sp>
          <p:nvSpPr>
            <p:cNvPr id="2115" name="Google Shape;2115;p75"/>
            <p:cNvSpPr/>
            <p:nvPr/>
          </p:nvSpPr>
          <p:spPr>
            <a:xfrm>
              <a:off x="370639" y="1009074"/>
              <a:ext cx="667200" cy="7536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16" name="Google Shape;2116;p75"/>
            <p:cNvCxnSpPr/>
            <p:nvPr/>
          </p:nvCxnSpPr>
          <p:spPr>
            <a:xfrm flipH="1">
              <a:off x="461603" y="2643333"/>
              <a:ext cx="242100" cy="5916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17" name="Google Shape;2117;p75"/>
            <p:cNvCxnSpPr/>
            <p:nvPr/>
          </p:nvCxnSpPr>
          <p:spPr>
            <a:xfrm>
              <a:off x="711387" y="2643333"/>
              <a:ext cx="326700" cy="5682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18" name="Google Shape;2118;p75"/>
            <p:cNvCxnSpPr/>
            <p:nvPr/>
          </p:nvCxnSpPr>
          <p:spPr>
            <a:xfrm>
              <a:off x="711387" y="1875307"/>
              <a:ext cx="691500" cy="942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19" name="Google Shape;2119;p75"/>
            <p:cNvCxnSpPr/>
            <p:nvPr/>
          </p:nvCxnSpPr>
          <p:spPr>
            <a:xfrm flipH="1">
              <a:off x="254361" y="1879226"/>
              <a:ext cx="445500" cy="861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20" name="Google Shape;2120;p75"/>
            <p:cNvSpPr/>
            <p:nvPr/>
          </p:nvSpPr>
          <p:spPr>
            <a:xfrm>
              <a:off x="572040" y="1219207"/>
              <a:ext cx="145200" cy="1932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824B1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75"/>
            <p:cNvSpPr/>
            <p:nvPr/>
          </p:nvSpPr>
          <p:spPr>
            <a:xfrm>
              <a:off x="691174" y="1219207"/>
              <a:ext cx="145200" cy="1932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824B1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75"/>
            <p:cNvSpPr/>
            <p:nvPr/>
          </p:nvSpPr>
          <p:spPr>
            <a:xfrm>
              <a:off x="607996" y="1303937"/>
              <a:ext cx="72600" cy="74100"/>
            </a:xfrm>
            <a:prstGeom prst="ellipse">
              <a:avLst/>
            </a:prstGeom>
            <a:solidFill>
              <a:srgbClr val="5B0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75"/>
            <p:cNvSpPr/>
            <p:nvPr/>
          </p:nvSpPr>
          <p:spPr>
            <a:xfrm>
              <a:off x="727130" y="1303937"/>
              <a:ext cx="72600" cy="74100"/>
            </a:xfrm>
            <a:prstGeom prst="ellipse">
              <a:avLst/>
            </a:prstGeom>
            <a:solidFill>
              <a:srgbClr val="5B0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24" name="Google Shape;2124;p75"/>
            <p:cNvCxnSpPr/>
            <p:nvPr/>
          </p:nvCxnSpPr>
          <p:spPr>
            <a:xfrm>
              <a:off x="603956" y="1577179"/>
              <a:ext cx="166800" cy="11700"/>
            </a:xfrm>
            <a:prstGeom prst="straightConnector1">
              <a:avLst/>
            </a:prstGeom>
            <a:noFill/>
            <a:ln w="38100" cap="flat" cmpd="sng">
              <a:solidFill>
                <a:srgbClr val="DD7E6B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25" name="Google Shape;2125;p75"/>
            <p:cNvSpPr/>
            <p:nvPr/>
          </p:nvSpPr>
          <p:spPr>
            <a:xfrm>
              <a:off x="442450" y="1038767"/>
              <a:ext cx="173963" cy="103494"/>
            </a:xfrm>
            <a:custGeom>
              <a:avLst/>
              <a:gdLst/>
              <a:ahLst/>
              <a:cxnLst/>
              <a:rect l="l" t="t" r="r" b="b"/>
              <a:pathLst>
                <a:path w="9191" h="5361" extrusionOk="0">
                  <a:moveTo>
                    <a:pt x="3248" y="1530"/>
                  </a:moveTo>
                  <a:cubicBezTo>
                    <a:pt x="4465" y="3425"/>
                    <a:pt x="6794" y="5894"/>
                    <a:pt x="8931" y="5183"/>
                  </a:cubicBezTo>
                  <a:cubicBezTo>
                    <a:pt x="10510" y="4657"/>
                    <a:pt x="3466" y="1620"/>
                    <a:pt x="4465" y="2951"/>
                  </a:cubicBezTo>
                  <a:cubicBezTo>
                    <a:pt x="5033" y="3709"/>
                    <a:pt x="6445" y="3343"/>
                    <a:pt x="7307" y="2951"/>
                  </a:cubicBezTo>
                  <a:cubicBezTo>
                    <a:pt x="7858" y="2701"/>
                    <a:pt x="8357" y="1883"/>
                    <a:pt x="8119" y="1327"/>
                  </a:cubicBezTo>
                  <a:cubicBezTo>
                    <a:pt x="7026" y="-1223"/>
                    <a:pt x="673" y="463"/>
                    <a:pt x="0" y="3154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75"/>
            <p:cNvSpPr/>
            <p:nvPr/>
          </p:nvSpPr>
          <p:spPr>
            <a:xfrm>
              <a:off x="322141" y="1082882"/>
              <a:ext cx="158726" cy="83378"/>
            </a:xfrm>
            <a:custGeom>
              <a:avLst/>
              <a:gdLst/>
              <a:ahLst/>
              <a:cxnLst/>
              <a:rect l="l" t="t" r="r" b="b"/>
              <a:pathLst>
                <a:path w="8386" h="4319" extrusionOk="0">
                  <a:moveTo>
                    <a:pt x="8386" y="2898"/>
                  </a:moveTo>
                  <a:cubicBezTo>
                    <a:pt x="5870" y="3150"/>
                    <a:pt x="1436" y="3372"/>
                    <a:pt x="1078" y="869"/>
                  </a:cubicBezTo>
                  <a:cubicBezTo>
                    <a:pt x="855" y="-695"/>
                    <a:pt x="6057" y="132"/>
                    <a:pt x="5747" y="1681"/>
                  </a:cubicBezTo>
                  <a:cubicBezTo>
                    <a:pt x="5337" y="3729"/>
                    <a:pt x="-444" y="2293"/>
                    <a:pt x="63" y="4319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75"/>
            <p:cNvSpPr/>
            <p:nvPr/>
          </p:nvSpPr>
          <p:spPr>
            <a:xfrm>
              <a:off x="345287" y="1056548"/>
              <a:ext cx="223931" cy="135791"/>
            </a:xfrm>
            <a:custGeom>
              <a:avLst/>
              <a:gdLst/>
              <a:ahLst/>
              <a:cxnLst/>
              <a:rect l="l" t="t" r="r" b="b"/>
              <a:pathLst>
                <a:path w="11831" h="7034" extrusionOk="0">
                  <a:moveTo>
                    <a:pt x="8584" y="5886"/>
                  </a:moveTo>
                  <a:cubicBezTo>
                    <a:pt x="5794" y="6444"/>
                    <a:pt x="-410" y="8287"/>
                    <a:pt x="58" y="5480"/>
                  </a:cubicBezTo>
                  <a:cubicBezTo>
                    <a:pt x="483" y="2930"/>
                    <a:pt x="10085" y="3512"/>
                    <a:pt x="7772" y="4668"/>
                  </a:cubicBezTo>
                  <a:cubicBezTo>
                    <a:pt x="5928" y="5590"/>
                    <a:pt x="9809" y="404"/>
                    <a:pt x="11831" y="0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5"/>
            <p:cNvSpPr/>
            <p:nvPr/>
          </p:nvSpPr>
          <p:spPr>
            <a:xfrm>
              <a:off x="626858" y="980550"/>
              <a:ext cx="166202" cy="76004"/>
            </a:xfrm>
            <a:custGeom>
              <a:avLst/>
              <a:gdLst/>
              <a:ahLst/>
              <a:cxnLst/>
              <a:rect l="l" t="t" r="r" b="b"/>
              <a:pathLst>
                <a:path w="8781" h="3937" extrusionOk="0">
                  <a:moveTo>
                    <a:pt x="2233" y="1704"/>
                  </a:moveTo>
                  <a:cubicBezTo>
                    <a:pt x="1758" y="3843"/>
                    <a:pt x="8197" y="4845"/>
                    <a:pt x="8728" y="2719"/>
                  </a:cubicBezTo>
                  <a:cubicBezTo>
                    <a:pt x="8938" y="1878"/>
                    <a:pt x="7562" y="1161"/>
                    <a:pt x="6698" y="1095"/>
                  </a:cubicBezTo>
                  <a:cubicBezTo>
                    <a:pt x="4447" y="922"/>
                    <a:pt x="2235" y="-239"/>
                    <a:pt x="0" y="80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5"/>
            <p:cNvSpPr/>
            <p:nvPr/>
          </p:nvSpPr>
          <p:spPr>
            <a:xfrm>
              <a:off x="522781" y="1008368"/>
              <a:ext cx="215490" cy="75463"/>
            </a:xfrm>
            <a:custGeom>
              <a:avLst/>
              <a:gdLst/>
              <a:ahLst/>
              <a:cxnLst/>
              <a:rect l="l" t="t" r="r" b="b"/>
              <a:pathLst>
                <a:path w="11385" h="3909" extrusionOk="0">
                  <a:moveTo>
                    <a:pt x="4078" y="466"/>
                  </a:moveTo>
                  <a:cubicBezTo>
                    <a:pt x="5068" y="1703"/>
                    <a:pt x="7836" y="3507"/>
                    <a:pt x="8544" y="2090"/>
                  </a:cubicBezTo>
                  <a:cubicBezTo>
                    <a:pt x="9248" y="682"/>
                    <a:pt x="5837" y="-179"/>
                    <a:pt x="4281" y="60"/>
                  </a:cubicBezTo>
                  <a:cubicBezTo>
                    <a:pt x="2576" y="322"/>
                    <a:pt x="-1213" y="2965"/>
                    <a:pt x="424" y="3511"/>
                  </a:cubicBezTo>
                  <a:cubicBezTo>
                    <a:pt x="3938" y="4682"/>
                    <a:pt x="7871" y="2856"/>
                    <a:pt x="11385" y="1684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5"/>
            <p:cNvSpPr/>
            <p:nvPr/>
          </p:nvSpPr>
          <p:spPr>
            <a:xfrm>
              <a:off x="834270" y="1040873"/>
              <a:ext cx="151912" cy="102220"/>
            </a:xfrm>
            <a:custGeom>
              <a:avLst/>
              <a:gdLst/>
              <a:ahLst/>
              <a:cxnLst/>
              <a:rect l="l" t="t" r="r" b="b"/>
              <a:pathLst>
                <a:path w="8026" h="5295" extrusionOk="0">
                  <a:moveTo>
                    <a:pt x="206" y="0"/>
                  </a:moveTo>
                  <a:cubicBezTo>
                    <a:pt x="-927" y="1889"/>
                    <a:pt x="2913" y="4061"/>
                    <a:pt x="5078" y="4466"/>
                  </a:cubicBezTo>
                  <a:cubicBezTo>
                    <a:pt x="6018" y="4642"/>
                    <a:pt x="8347" y="5726"/>
                    <a:pt x="7919" y="4871"/>
                  </a:cubicBezTo>
                  <a:cubicBezTo>
                    <a:pt x="7337" y="3709"/>
                    <a:pt x="4903" y="665"/>
                    <a:pt x="5484" y="1827"/>
                  </a:cubicBezTo>
                  <a:cubicBezTo>
                    <a:pt x="6351" y="3561"/>
                    <a:pt x="728" y="6580"/>
                    <a:pt x="409" y="4668"/>
                  </a:cubicBezTo>
                  <a:cubicBezTo>
                    <a:pt x="109" y="2871"/>
                    <a:pt x="3662" y="2639"/>
                    <a:pt x="5484" y="2639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5"/>
            <p:cNvSpPr/>
            <p:nvPr/>
          </p:nvSpPr>
          <p:spPr>
            <a:xfrm>
              <a:off x="751637" y="986010"/>
              <a:ext cx="155679" cy="133591"/>
            </a:xfrm>
            <a:custGeom>
              <a:avLst/>
              <a:gdLst/>
              <a:ahLst/>
              <a:cxnLst/>
              <a:rect l="l" t="t" r="r" b="b"/>
              <a:pathLst>
                <a:path w="8225" h="6920" extrusionOk="0">
                  <a:moveTo>
                    <a:pt x="5586" y="2639"/>
                  </a:moveTo>
                  <a:cubicBezTo>
                    <a:pt x="3613" y="2639"/>
                    <a:pt x="-628" y="3040"/>
                    <a:pt x="105" y="4872"/>
                  </a:cubicBezTo>
                  <a:cubicBezTo>
                    <a:pt x="600" y="6110"/>
                    <a:pt x="3163" y="7688"/>
                    <a:pt x="3759" y="6496"/>
                  </a:cubicBezTo>
                  <a:cubicBezTo>
                    <a:pt x="4934" y="4146"/>
                    <a:pt x="5972" y="1352"/>
                    <a:pt x="8225" y="0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5"/>
            <p:cNvSpPr/>
            <p:nvPr/>
          </p:nvSpPr>
          <p:spPr>
            <a:xfrm>
              <a:off x="829497" y="1096542"/>
              <a:ext cx="254556" cy="114382"/>
            </a:xfrm>
            <a:custGeom>
              <a:avLst/>
              <a:gdLst/>
              <a:ahLst/>
              <a:cxnLst/>
              <a:rect l="l" t="t" r="r" b="b"/>
              <a:pathLst>
                <a:path w="13449" h="5925" extrusionOk="0">
                  <a:moveTo>
                    <a:pt x="13449" y="5235"/>
                  </a:moveTo>
                  <a:cubicBezTo>
                    <a:pt x="8883" y="5586"/>
                    <a:pt x="-363" y="6751"/>
                    <a:pt x="52" y="2190"/>
                  </a:cubicBezTo>
                  <a:cubicBezTo>
                    <a:pt x="189" y="683"/>
                    <a:pt x="2690" y="-356"/>
                    <a:pt x="4112" y="161"/>
                  </a:cubicBezTo>
                  <a:cubicBezTo>
                    <a:pt x="5107" y="523"/>
                    <a:pt x="6094" y="2104"/>
                    <a:pt x="5533" y="3002"/>
                  </a:cubicBezTo>
                  <a:cubicBezTo>
                    <a:pt x="5000" y="3855"/>
                    <a:pt x="1980" y="3306"/>
                    <a:pt x="2691" y="4017"/>
                  </a:cubicBezTo>
                  <a:cubicBezTo>
                    <a:pt x="4840" y="6166"/>
                    <a:pt x="8583" y="5844"/>
                    <a:pt x="11622" y="5844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5"/>
            <p:cNvSpPr/>
            <p:nvPr/>
          </p:nvSpPr>
          <p:spPr>
            <a:xfrm>
              <a:off x="910295" y="1077271"/>
              <a:ext cx="139458" cy="181197"/>
            </a:xfrm>
            <a:custGeom>
              <a:avLst/>
              <a:gdLst/>
              <a:ahLst/>
              <a:cxnLst/>
              <a:rect l="l" t="t" r="r" b="b"/>
              <a:pathLst>
                <a:path w="7368" h="9386" extrusionOk="0">
                  <a:moveTo>
                    <a:pt x="7353" y="9076"/>
                  </a:moveTo>
                  <a:cubicBezTo>
                    <a:pt x="4701" y="10402"/>
                    <a:pt x="-322" y="6944"/>
                    <a:pt x="46" y="4001"/>
                  </a:cubicBezTo>
                  <a:cubicBezTo>
                    <a:pt x="235" y="2493"/>
                    <a:pt x="3713" y="3074"/>
                    <a:pt x="3902" y="1566"/>
                  </a:cubicBezTo>
                  <a:cubicBezTo>
                    <a:pt x="3979" y="947"/>
                    <a:pt x="3030" y="-374"/>
                    <a:pt x="2684" y="145"/>
                  </a:cubicBezTo>
                  <a:cubicBezTo>
                    <a:pt x="1434" y="2020"/>
                    <a:pt x="6437" y="3081"/>
                    <a:pt x="7150" y="5219"/>
                  </a:cubicBezTo>
                  <a:cubicBezTo>
                    <a:pt x="7586" y="6528"/>
                    <a:pt x="6338" y="2540"/>
                    <a:pt x="6338" y="1160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4" name="Google Shape;2134;p75"/>
            <p:cNvGrpSpPr/>
            <p:nvPr/>
          </p:nvGrpSpPr>
          <p:grpSpPr>
            <a:xfrm>
              <a:off x="378822" y="1460726"/>
              <a:ext cx="662513" cy="328698"/>
              <a:chOff x="2508731" y="999785"/>
              <a:chExt cx="875067" cy="425665"/>
            </a:xfrm>
          </p:grpSpPr>
          <p:cxnSp>
            <p:nvCxnSpPr>
              <p:cNvPr id="2135" name="Google Shape;2135;p75"/>
              <p:cNvCxnSpPr/>
              <p:nvPr/>
            </p:nvCxnSpPr>
            <p:spPr>
              <a:xfrm>
                <a:off x="2629512" y="1173925"/>
                <a:ext cx="23100" cy="36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36" name="Google Shape;2136;p75"/>
              <p:cNvCxnSpPr/>
              <p:nvPr/>
            </p:nvCxnSpPr>
            <p:spPr>
              <a:xfrm>
                <a:off x="2623725" y="1085775"/>
                <a:ext cx="13200" cy="4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37" name="Google Shape;2137;p75"/>
              <p:cNvCxnSpPr/>
              <p:nvPr/>
            </p:nvCxnSpPr>
            <p:spPr>
              <a:xfrm>
                <a:off x="2626090" y="1192382"/>
                <a:ext cx="30000" cy="4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38" name="Google Shape;2138;p75"/>
              <p:cNvCxnSpPr/>
              <p:nvPr/>
            </p:nvCxnSpPr>
            <p:spPr>
              <a:xfrm flipH="1">
                <a:off x="2626038" y="1190424"/>
                <a:ext cx="19800" cy="51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39" name="Google Shape;2139;p75"/>
              <p:cNvCxnSpPr/>
              <p:nvPr/>
            </p:nvCxnSpPr>
            <p:spPr>
              <a:xfrm>
                <a:off x="2626204" y="1166582"/>
                <a:ext cx="9900" cy="60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40" name="Google Shape;2140;p75"/>
              <p:cNvCxnSpPr/>
              <p:nvPr/>
            </p:nvCxnSpPr>
            <p:spPr>
              <a:xfrm flipH="1">
                <a:off x="2593269" y="1165875"/>
                <a:ext cx="29400" cy="63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41" name="Google Shape;2141;p75"/>
              <p:cNvCxnSpPr/>
              <p:nvPr/>
            </p:nvCxnSpPr>
            <p:spPr>
              <a:xfrm flipH="1">
                <a:off x="2606471" y="1229839"/>
                <a:ext cx="3000" cy="63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42" name="Google Shape;2142;p75"/>
              <p:cNvCxnSpPr/>
              <p:nvPr/>
            </p:nvCxnSpPr>
            <p:spPr>
              <a:xfrm>
                <a:off x="2632738" y="1242421"/>
                <a:ext cx="16500" cy="71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43" name="Google Shape;2143;p75"/>
              <p:cNvCxnSpPr/>
              <p:nvPr/>
            </p:nvCxnSpPr>
            <p:spPr>
              <a:xfrm flipH="1">
                <a:off x="2659350" y="1239194"/>
                <a:ext cx="16500" cy="44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44" name="Google Shape;2144;p75"/>
              <p:cNvCxnSpPr/>
              <p:nvPr/>
            </p:nvCxnSpPr>
            <p:spPr>
              <a:xfrm>
                <a:off x="2544974" y="1040325"/>
                <a:ext cx="23100" cy="36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45" name="Google Shape;2145;p75"/>
              <p:cNvCxnSpPr/>
              <p:nvPr/>
            </p:nvCxnSpPr>
            <p:spPr>
              <a:xfrm>
                <a:off x="2679100" y="1150300"/>
                <a:ext cx="13200" cy="4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46" name="Google Shape;2146;p75"/>
              <p:cNvCxnSpPr/>
              <p:nvPr/>
            </p:nvCxnSpPr>
            <p:spPr>
              <a:xfrm>
                <a:off x="2541553" y="1058782"/>
                <a:ext cx="30000" cy="4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47" name="Google Shape;2147;p75"/>
              <p:cNvCxnSpPr/>
              <p:nvPr/>
            </p:nvCxnSpPr>
            <p:spPr>
              <a:xfrm flipH="1">
                <a:off x="2541500" y="1056824"/>
                <a:ext cx="19800" cy="51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48" name="Google Shape;2148;p75"/>
              <p:cNvCxnSpPr/>
              <p:nvPr/>
            </p:nvCxnSpPr>
            <p:spPr>
              <a:xfrm>
                <a:off x="2541667" y="1032982"/>
                <a:ext cx="9900" cy="60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49" name="Google Shape;2149;p75"/>
              <p:cNvCxnSpPr/>
              <p:nvPr/>
            </p:nvCxnSpPr>
            <p:spPr>
              <a:xfrm flipH="1">
                <a:off x="2508731" y="1032275"/>
                <a:ext cx="29400" cy="63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50" name="Google Shape;2150;p75"/>
              <p:cNvCxnSpPr/>
              <p:nvPr/>
            </p:nvCxnSpPr>
            <p:spPr>
              <a:xfrm flipH="1">
                <a:off x="2521934" y="1096239"/>
                <a:ext cx="3000" cy="63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51" name="Google Shape;2151;p75"/>
              <p:cNvCxnSpPr/>
              <p:nvPr/>
            </p:nvCxnSpPr>
            <p:spPr>
              <a:xfrm>
                <a:off x="2548200" y="1108821"/>
                <a:ext cx="16500" cy="71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52" name="Google Shape;2152;p75"/>
              <p:cNvCxnSpPr/>
              <p:nvPr/>
            </p:nvCxnSpPr>
            <p:spPr>
              <a:xfrm flipH="1">
                <a:off x="2574813" y="1105594"/>
                <a:ext cx="16500" cy="44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53" name="Google Shape;2153;p75"/>
              <p:cNvCxnSpPr/>
              <p:nvPr/>
            </p:nvCxnSpPr>
            <p:spPr>
              <a:xfrm>
                <a:off x="2620274" y="1040325"/>
                <a:ext cx="23100" cy="36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54" name="Google Shape;2154;p75"/>
              <p:cNvCxnSpPr/>
              <p:nvPr/>
            </p:nvCxnSpPr>
            <p:spPr>
              <a:xfrm>
                <a:off x="2616853" y="1058782"/>
                <a:ext cx="30000" cy="4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55" name="Google Shape;2155;p75"/>
              <p:cNvCxnSpPr/>
              <p:nvPr/>
            </p:nvCxnSpPr>
            <p:spPr>
              <a:xfrm flipH="1">
                <a:off x="2616800" y="1056824"/>
                <a:ext cx="19800" cy="51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56" name="Google Shape;2156;p75"/>
              <p:cNvCxnSpPr/>
              <p:nvPr/>
            </p:nvCxnSpPr>
            <p:spPr>
              <a:xfrm>
                <a:off x="2616967" y="1032982"/>
                <a:ext cx="9900" cy="60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57" name="Google Shape;2157;p75"/>
              <p:cNvCxnSpPr/>
              <p:nvPr/>
            </p:nvCxnSpPr>
            <p:spPr>
              <a:xfrm flipH="1">
                <a:off x="2584031" y="1032275"/>
                <a:ext cx="29400" cy="63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58" name="Google Shape;2158;p75"/>
              <p:cNvCxnSpPr/>
              <p:nvPr/>
            </p:nvCxnSpPr>
            <p:spPr>
              <a:xfrm flipH="1">
                <a:off x="2597234" y="1096239"/>
                <a:ext cx="3000" cy="63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59" name="Google Shape;2159;p75"/>
              <p:cNvCxnSpPr/>
              <p:nvPr/>
            </p:nvCxnSpPr>
            <p:spPr>
              <a:xfrm>
                <a:off x="2623500" y="1108821"/>
                <a:ext cx="16500" cy="71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60" name="Google Shape;2160;p75"/>
              <p:cNvCxnSpPr/>
              <p:nvPr/>
            </p:nvCxnSpPr>
            <p:spPr>
              <a:xfrm flipH="1">
                <a:off x="2650113" y="1105594"/>
                <a:ext cx="16500" cy="44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61" name="Google Shape;2161;p75"/>
              <p:cNvCxnSpPr/>
              <p:nvPr/>
            </p:nvCxnSpPr>
            <p:spPr>
              <a:xfrm rot="8100000">
                <a:off x="2605207" y="1217569"/>
                <a:ext cx="22910" cy="3691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62" name="Google Shape;2162;p75"/>
              <p:cNvCxnSpPr/>
              <p:nvPr/>
            </p:nvCxnSpPr>
            <p:spPr>
              <a:xfrm rot="8100000">
                <a:off x="2584519" y="1195234"/>
                <a:ext cx="30123" cy="4794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63" name="Google Shape;2163;p75"/>
              <p:cNvCxnSpPr/>
              <p:nvPr/>
            </p:nvCxnSpPr>
            <p:spPr>
              <a:xfrm rot="8100000" flipH="1">
                <a:off x="2593381" y="1189623"/>
                <a:ext cx="19940" cy="517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64" name="Google Shape;2164;p75"/>
              <p:cNvCxnSpPr/>
              <p:nvPr/>
            </p:nvCxnSpPr>
            <p:spPr>
              <a:xfrm rot="8100000">
                <a:off x="2615864" y="1196218"/>
                <a:ext cx="9758" cy="5982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65" name="Google Shape;2165;p75"/>
              <p:cNvCxnSpPr/>
              <p:nvPr/>
            </p:nvCxnSpPr>
            <p:spPr>
              <a:xfrm rot="8100000" flipH="1">
                <a:off x="2621406" y="1176796"/>
                <a:ext cx="29274" cy="6406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66" name="Google Shape;2166;p75"/>
              <p:cNvCxnSpPr/>
              <p:nvPr/>
            </p:nvCxnSpPr>
            <p:spPr>
              <a:xfrm rot="8100000" flipH="1">
                <a:off x="2589661" y="1132259"/>
                <a:ext cx="2970" cy="6321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67" name="Google Shape;2167;p75"/>
              <p:cNvCxnSpPr/>
              <p:nvPr/>
            </p:nvCxnSpPr>
            <p:spPr>
              <a:xfrm rot="8100000">
                <a:off x="2547623" y="1139472"/>
                <a:ext cx="16546" cy="7170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68" name="Google Shape;2168;p75"/>
              <p:cNvCxnSpPr/>
              <p:nvPr/>
            </p:nvCxnSpPr>
            <p:spPr>
              <a:xfrm rot="8100000" flipH="1">
                <a:off x="2540720" y="1183715"/>
                <a:ext cx="16546" cy="445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69" name="Google Shape;2169;p75"/>
              <p:cNvCxnSpPr/>
              <p:nvPr/>
            </p:nvCxnSpPr>
            <p:spPr>
              <a:xfrm rot="907440">
                <a:off x="2701165" y="1218895"/>
                <a:ext cx="22997" cy="3696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70" name="Google Shape;2170;p75"/>
              <p:cNvCxnSpPr/>
              <p:nvPr/>
            </p:nvCxnSpPr>
            <p:spPr>
              <a:xfrm rot="900295">
                <a:off x="2691639" y="1236582"/>
                <a:ext cx="30127" cy="4809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71" name="Google Shape;2171;p75"/>
              <p:cNvCxnSpPr/>
              <p:nvPr/>
            </p:nvCxnSpPr>
            <p:spPr>
              <a:xfrm rot="892541" flipH="1">
                <a:off x="2691606" y="1233233"/>
                <a:ext cx="19866" cy="5188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72" name="Google Shape;2172;p75"/>
              <p:cNvCxnSpPr/>
              <p:nvPr/>
            </p:nvCxnSpPr>
            <p:spPr>
              <a:xfrm rot="842175">
                <a:off x="2697111" y="1208750"/>
                <a:ext cx="9895" cy="5996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73" name="Google Shape;2173;p75"/>
              <p:cNvCxnSpPr/>
              <p:nvPr/>
            </p:nvCxnSpPr>
            <p:spPr>
              <a:xfrm rot="884614" flipH="1">
                <a:off x="2664589" y="1202156"/>
                <a:ext cx="29470" cy="6396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74" name="Google Shape;2174;p75"/>
              <p:cNvCxnSpPr/>
              <p:nvPr/>
            </p:nvCxnSpPr>
            <p:spPr>
              <a:xfrm rot="1001955" flipH="1">
                <a:off x="2661431" y="1263891"/>
                <a:ext cx="3132" cy="6330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75" name="Google Shape;2175;p75"/>
              <p:cNvCxnSpPr/>
              <p:nvPr/>
            </p:nvCxnSpPr>
            <p:spPr>
              <a:xfrm rot="887806">
                <a:off x="2682265" y="1284419"/>
                <a:ext cx="16445" cy="7175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76" name="Google Shape;2176;p75"/>
              <p:cNvCxnSpPr/>
              <p:nvPr/>
            </p:nvCxnSpPr>
            <p:spPr>
              <a:xfrm rot="887806" flipH="1">
                <a:off x="2712454" y="1288692"/>
                <a:ext cx="16445" cy="4467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77" name="Google Shape;2177;p75"/>
              <p:cNvCxnSpPr/>
              <p:nvPr/>
            </p:nvCxnSpPr>
            <p:spPr>
              <a:xfrm rot="-2354242">
                <a:off x="2758801" y="1298448"/>
                <a:ext cx="23240" cy="3687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78" name="Google Shape;2178;p75"/>
              <p:cNvCxnSpPr/>
              <p:nvPr/>
            </p:nvCxnSpPr>
            <p:spPr>
              <a:xfrm rot="-2357364">
                <a:off x="2770538" y="1311597"/>
                <a:ext cx="29847" cy="4797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79" name="Google Shape;2179;p75"/>
              <p:cNvCxnSpPr/>
              <p:nvPr/>
            </p:nvCxnSpPr>
            <p:spPr>
              <a:xfrm rot="-2368348" flipH="1">
                <a:off x="2771744" y="1312810"/>
                <a:ext cx="19820" cy="5201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80" name="Google Shape;2180;p75"/>
              <p:cNvCxnSpPr/>
              <p:nvPr/>
            </p:nvCxnSpPr>
            <p:spPr>
              <a:xfrm rot="-2335653">
                <a:off x="2760448" y="1296440"/>
                <a:ext cx="10026" cy="6011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81" name="Google Shape;2181;p75"/>
              <p:cNvCxnSpPr/>
              <p:nvPr/>
            </p:nvCxnSpPr>
            <p:spPr>
              <a:xfrm rot="-2352432" flipH="1">
                <a:off x="2733465" y="1310161"/>
                <a:ext cx="29424" cy="6395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82" name="Google Shape;2182;p75"/>
              <p:cNvCxnSpPr/>
              <p:nvPr/>
            </p:nvCxnSpPr>
            <p:spPr>
              <a:xfrm rot="-2212194" flipH="1">
                <a:off x="2787022" y="1359648"/>
                <a:ext cx="3000" cy="6330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83" name="Google Shape;2183;p75"/>
              <p:cNvCxnSpPr/>
              <p:nvPr/>
            </p:nvCxnSpPr>
            <p:spPr>
              <a:xfrm rot="-2348639">
                <a:off x="2816380" y="1347632"/>
                <a:ext cx="16633" cy="7164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84" name="Google Shape;2184;p75"/>
              <p:cNvCxnSpPr/>
              <p:nvPr/>
            </p:nvCxnSpPr>
            <p:spPr>
              <a:xfrm rot="-2348639" flipH="1">
                <a:off x="2826251" y="1331372"/>
                <a:ext cx="16633" cy="4455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85" name="Google Shape;2185;p75"/>
              <p:cNvCxnSpPr/>
              <p:nvPr/>
            </p:nvCxnSpPr>
            <p:spPr>
              <a:xfrm rot="2700000">
                <a:off x="2872694" y="1286178"/>
                <a:ext cx="22910" cy="3691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86" name="Google Shape;2186;p75"/>
              <p:cNvCxnSpPr/>
              <p:nvPr/>
            </p:nvCxnSpPr>
            <p:spPr>
              <a:xfrm rot="2700000">
                <a:off x="2852267" y="1297744"/>
                <a:ext cx="30123" cy="4794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87" name="Google Shape;2187;p75"/>
              <p:cNvCxnSpPr/>
              <p:nvPr/>
            </p:nvCxnSpPr>
            <p:spPr>
              <a:xfrm rot="2700000" flipH="1">
                <a:off x="2853656" y="1292064"/>
                <a:ext cx="19940" cy="517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88" name="Google Shape;2188;p75"/>
              <p:cNvCxnSpPr/>
              <p:nvPr/>
            </p:nvCxnSpPr>
            <p:spPr>
              <a:xfrm rot="2700000">
                <a:off x="2869373" y="1270642"/>
                <a:ext cx="9758" cy="5982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89" name="Google Shape;2189;p75"/>
              <p:cNvCxnSpPr/>
              <p:nvPr/>
            </p:nvCxnSpPr>
            <p:spPr>
              <a:xfrm rot="2700000" flipH="1">
                <a:off x="2842315" y="1253220"/>
                <a:ext cx="29274" cy="6406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90" name="Google Shape;2190;p75"/>
              <p:cNvCxnSpPr/>
              <p:nvPr/>
            </p:nvCxnSpPr>
            <p:spPr>
              <a:xfrm rot="2700000" flipH="1">
                <a:off x="2810506" y="1298542"/>
                <a:ext cx="2970" cy="6321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91" name="Google Shape;2191;p75"/>
              <p:cNvCxnSpPr/>
              <p:nvPr/>
            </p:nvCxnSpPr>
            <p:spPr>
              <a:xfrm rot="2700000">
                <a:off x="2815172" y="1329548"/>
                <a:ext cx="16546" cy="7170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92" name="Google Shape;2192;p75"/>
              <p:cNvCxnSpPr/>
              <p:nvPr/>
            </p:nvCxnSpPr>
            <p:spPr>
              <a:xfrm rot="2700000" flipH="1">
                <a:off x="2845839" y="1350028"/>
                <a:ext cx="16546" cy="445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93" name="Google Shape;2193;p75"/>
              <p:cNvCxnSpPr/>
              <p:nvPr/>
            </p:nvCxnSpPr>
            <p:spPr>
              <a:xfrm rot="-907440">
                <a:off x="2898606" y="1287189"/>
                <a:ext cx="22997" cy="3696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94" name="Google Shape;2194;p75"/>
              <p:cNvCxnSpPr/>
              <p:nvPr/>
            </p:nvCxnSpPr>
            <p:spPr>
              <a:xfrm rot="-900295">
                <a:off x="2901498" y="1304790"/>
                <a:ext cx="30127" cy="4788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95" name="Google Shape;2195;p75"/>
              <p:cNvCxnSpPr/>
              <p:nvPr/>
            </p:nvCxnSpPr>
            <p:spPr>
              <a:xfrm rot="-892541" flipH="1">
                <a:off x="2901483" y="1304154"/>
                <a:ext cx="19866" cy="5188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96" name="Google Shape;2196;p75"/>
              <p:cNvCxnSpPr/>
              <p:nvPr/>
            </p:nvCxnSpPr>
            <p:spPr>
              <a:xfrm rot="-942518">
                <a:off x="2896711" y="1282214"/>
                <a:ext cx="9972" cy="5996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97" name="Google Shape;2197;p75"/>
              <p:cNvCxnSpPr/>
              <p:nvPr/>
            </p:nvCxnSpPr>
            <p:spPr>
              <a:xfrm rot="-918368" flipH="1">
                <a:off x="2864876" y="1287614"/>
                <a:ext cx="29548" cy="6404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98" name="Google Shape;2198;p75"/>
              <p:cNvCxnSpPr/>
              <p:nvPr/>
            </p:nvCxnSpPr>
            <p:spPr>
              <a:xfrm rot="-1001955" flipH="1">
                <a:off x="2894612" y="1349386"/>
                <a:ext cx="3132" cy="6338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99" name="Google Shape;2199;p75"/>
              <p:cNvCxnSpPr/>
              <p:nvPr/>
            </p:nvCxnSpPr>
            <p:spPr>
              <a:xfrm rot="-887806">
                <a:off x="2924197" y="1352786"/>
                <a:ext cx="16445" cy="7175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00" name="Google Shape;2200;p75"/>
              <p:cNvCxnSpPr/>
              <p:nvPr/>
            </p:nvCxnSpPr>
            <p:spPr>
              <a:xfrm rot="-887806" flipH="1">
                <a:off x="2945628" y="1343083"/>
                <a:ext cx="16445" cy="447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01" name="Google Shape;2201;p75"/>
              <p:cNvCxnSpPr/>
              <p:nvPr/>
            </p:nvCxnSpPr>
            <p:spPr>
              <a:xfrm rot="1049280">
                <a:off x="3011401" y="1273568"/>
                <a:ext cx="22961" cy="3690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02" name="Google Shape;2202;p75"/>
              <p:cNvCxnSpPr/>
              <p:nvPr/>
            </p:nvCxnSpPr>
            <p:spPr>
              <a:xfrm rot="1073768">
                <a:off x="3000790" y="1291083"/>
                <a:ext cx="30264" cy="4782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03" name="Google Shape;2203;p75"/>
              <p:cNvCxnSpPr/>
              <p:nvPr/>
            </p:nvCxnSpPr>
            <p:spPr>
              <a:xfrm rot="1106097" flipH="1">
                <a:off x="3000759" y="1287331"/>
                <a:ext cx="19922" cy="5199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04" name="Google Shape;2204;p75"/>
              <p:cNvCxnSpPr/>
              <p:nvPr/>
            </p:nvCxnSpPr>
            <p:spPr>
              <a:xfrm rot="1041241">
                <a:off x="3007353" y="1263085"/>
                <a:ext cx="10058" cy="5986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05" name="Google Shape;2205;p75"/>
              <p:cNvCxnSpPr/>
              <p:nvPr/>
            </p:nvCxnSpPr>
            <p:spPr>
              <a:xfrm rot="1062026" flipH="1">
                <a:off x="2974932" y="1255239"/>
                <a:ext cx="29601" cy="6394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06" name="Google Shape;2206;p75"/>
              <p:cNvCxnSpPr/>
              <p:nvPr/>
            </p:nvCxnSpPr>
            <p:spPr>
              <a:xfrm rot="1001955" flipH="1">
                <a:off x="2968615" y="1316123"/>
                <a:ext cx="3132" cy="6337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07" name="Google Shape;2207;p75"/>
              <p:cNvCxnSpPr/>
              <p:nvPr/>
            </p:nvCxnSpPr>
            <p:spPr>
              <a:xfrm rot="1086226">
                <a:off x="2988220" y="1338008"/>
                <a:ext cx="16412" cy="7191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08" name="Google Shape;2208;p75"/>
              <p:cNvCxnSpPr/>
              <p:nvPr/>
            </p:nvCxnSpPr>
            <p:spPr>
              <a:xfrm rot="1086226" flipH="1">
                <a:off x="3018849" y="1343705"/>
                <a:ext cx="16412" cy="4477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09" name="Google Shape;2209;p75"/>
              <p:cNvCxnSpPr/>
              <p:nvPr/>
            </p:nvCxnSpPr>
            <p:spPr>
              <a:xfrm rot="315744">
                <a:off x="2948202" y="1264578"/>
                <a:ext cx="22897" cy="3677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10" name="Google Shape;2210;p75"/>
              <p:cNvCxnSpPr/>
              <p:nvPr/>
            </p:nvCxnSpPr>
            <p:spPr>
              <a:xfrm rot="342636">
                <a:off x="2942731" y="1283077"/>
                <a:ext cx="30150" cy="4788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11" name="Google Shape;2211;p75"/>
              <p:cNvCxnSpPr/>
              <p:nvPr/>
            </p:nvCxnSpPr>
            <p:spPr>
              <a:xfrm rot="363252" flipH="1">
                <a:off x="2942494" y="1280419"/>
                <a:ext cx="19911" cy="5212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12" name="Google Shape;2212;p75"/>
              <p:cNvCxnSpPr/>
              <p:nvPr/>
            </p:nvCxnSpPr>
            <p:spPr>
              <a:xfrm rot="311666">
                <a:off x="2944578" y="1256309"/>
                <a:ext cx="9941" cy="599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13" name="Google Shape;2213;p75"/>
              <p:cNvCxnSpPr/>
              <p:nvPr/>
            </p:nvCxnSpPr>
            <p:spPr>
              <a:xfrm rot="314828" flipH="1">
                <a:off x="2911534" y="1253467"/>
                <a:ext cx="29524" cy="6388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14" name="Google Shape;2214;p75"/>
              <p:cNvCxnSpPr/>
              <p:nvPr/>
            </p:nvCxnSpPr>
            <p:spPr>
              <a:xfrm rot="342636" flipH="1">
                <a:off x="2918825" y="1317102"/>
                <a:ext cx="3015" cy="6328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15" name="Google Shape;2215;p75"/>
              <p:cNvCxnSpPr/>
              <p:nvPr/>
            </p:nvCxnSpPr>
            <p:spPr>
              <a:xfrm rot="317405">
                <a:off x="2943326" y="1332697"/>
                <a:ext cx="16269" cy="7203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16" name="Google Shape;2216;p75"/>
              <p:cNvCxnSpPr/>
              <p:nvPr/>
            </p:nvCxnSpPr>
            <p:spPr>
              <a:xfrm rot="317405" flipH="1">
                <a:off x="2971700" y="1332112"/>
                <a:ext cx="16269" cy="4489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17" name="Google Shape;2217;p75"/>
              <p:cNvCxnSpPr/>
              <p:nvPr/>
            </p:nvCxnSpPr>
            <p:spPr>
              <a:xfrm rot="3866402">
                <a:off x="3145573" y="1327800"/>
                <a:ext cx="22946" cy="3690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18" name="Google Shape;2218;p75"/>
              <p:cNvCxnSpPr/>
              <p:nvPr/>
            </p:nvCxnSpPr>
            <p:spPr>
              <a:xfrm rot="3882479">
                <a:off x="3120533" y="1333139"/>
                <a:ext cx="30194" cy="4776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19" name="Google Shape;2219;p75"/>
              <p:cNvCxnSpPr/>
              <p:nvPr/>
            </p:nvCxnSpPr>
            <p:spPr>
              <a:xfrm rot="3898986" flipH="1">
                <a:off x="3123426" y="1326187"/>
                <a:ext cx="19864" cy="5205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20" name="Google Shape;2220;p75"/>
              <p:cNvCxnSpPr/>
              <p:nvPr/>
            </p:nvCxnSpPr>
            <p:spPr>
              <a:xfrm rot="3898986">
                <a:off x="3144062" y="1309348"/>
                <a:ext cx="9932" cy="5997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21" name="Google Shape;2221;p75"/>
              <p:cNvCxnSpPr/>
              <p:nvPr/>
            </p:nvCxnSpPr>
            <p:spPr>
              <a:xfrm rot="3852760" flipH="1">
                <a:off x="3122955" y="1286808"/>
                <a:ext cx="29653" cy="638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22" name="Google Shape;2222;p75"/>
              <p:cNvCxnSpPr/>
              <p:nvPr/>
            </p:nvCxnSpPr>
            <p:spPr>
              <a:xfrm rot="3962251" flipH="1">
                <a:off x="3079094" y="1314837"/>
                <a:ext cx="2955" cy="63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23" name="Google Shape;2223;p75"/>
              <p:cNvCxnSpPr/>
              <p:nvPr/>
            </p:nvCxnSpPr>
            <p:spPr>
              <a:xfrm rot="3834275">
                <a:off x="3071288" y="1347414"/>
                <a:ext cx="16369" cy="7219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24" name="Google Shape;2224;p75"/>
              <p:cNvCxnSpPr/>
              <p:nvPr/>
            </p:nvCxnSpPr>
            <p:spPr>
              <a:xfrm rot="3834275" flipH="1">
                <a:off x="3097990" y="1377933"/>
                <a:ext cx="16369" cy="4495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25" name="Google Shape;2225;p75"/>
              <p:cNvCxnSpPr/>
              <p:nvPr/>
            </p:nvCxnSpPr>
            <p:spPr>
              <a:xfrm rot="820278">
                <a:off x="3117818" y="1207948"/>
                <a:ext cx="22847" cy="3703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26" name="Google Shape;2226;p75"/>
              <p:cNvCxnSpPr/>
              <p:nvPr/>
            </p:nvCxnSpPr>
            <p:spPr>
              <a:xfrm rot="825647">
                <a:off x="3109048" y="1225907"/>
                <a:ext cx="30269" cy="4773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27" name="Google Shape;2227;p75"/>
              <p:cNvCxnSpPr/>
              <p:nvPr/>
            </p:nvCxnSpPr>
            <p:spPr>
              <a:xfrm rot="842175" flipH="1">
                <a:off x="3109050" y="1222501"/>
                <a:ext cx="19791" cy="5210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28" name="Google Shape;2228;p75"/>
              <p:cNvCxnSpPr/>
              <p:nvPr/>
            </p:nvCxnSpPr>
            <p:spPr>
              <a:xfrm rot="842175">
                <a:off x="3113930" y="1198249"/>
                <a:ext cx="9895" cy="5981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29" name="Google Shape;2229;p75"/>
              <p:cNvCxnSpPr/>
              <p:nvPr/>
            </p:nvCxnSpPr>
            <p:spPr>
              <a:xfrm rot="800355" flipH="1">
                <a:off x="3080699" y="1192005"/>
                <a:ext cx="29907" cy="6388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30" name="Google Shape;2230;p75"/>
              <p:cNvCxnSpPr/>
              <p:nvPr/>
            </p:nvCxnSpPr>
            <p:spPr>
              <a:xfrm rot="678596" flipH="1">
                <a:off x="3079649" y="1254341"/>
                <a:ext cx="3059" cy="63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31" name="Google Shape;2231;p75"/>
              <p:cNvCxnSpPr/>
              <p:nvPr/>
            </p:nvCxnSpPr>
            <p:spPr>
              <a:xfrm rot="826896">
                <a:off x="3101107" y="1274102"/>
                <a:ext cx="16371" cy="7218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32" name="Google Shape;2232;p75"/>
              <p:cNvCxnSpPr/>
              <p:nvPr/>
            </p:nvCxnSpPr>
            <p:spPr>
              <a:xfrm rot="826896" flipH="1">
                <a:off x="3131042" y="1277429"/>
                <a:ext cx="16371" cy="447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33" name="Google Shape;2233;p75"/>
              <p:cNvCxnSpPr/>
              <p:nvPr/>
            </p:nvCxnSpPr>
            <p:spPr>
              <a:xfrm rot="-907440">
                <a:off x="3170494" y="1156846"/>
                <a:ext cx="22997" cy="3696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34" name="Google Shape;2234;p75"/>
              <p:cNvCxnSpPr/>
              <p:nvPr/>
            </p:nvCxnSpPr>
            <p:spPr>
              <a:xfrm rot="-891517">
                <a:off x="3173562" y="1174400"/>
                <a:ext cx="30417" cy="4767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35" name="Google Shape;2235;p75"/>
              <p:cNvCxnSpPr/>
              <p:nvPr/>
            </p:nvCxnSpPr>
            <p:spPr>
              <a:xfrm rot="-892541" flipH="1">
                <a:off x="3173534" y="1173753"/>
                <a:ext cx="19866" cy="5225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36" name="Google Shape;2236;p75"/>
              <p:cNvCxnSpPr/>
              <p:nvPr/>
            </p:nvCxnSpPr>
            <p:spPr>
              <a:xfrm rot="-842175">
                <a:off x="3168630" y="1152021"/>
                <a:ext cx="9895" cy="5967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37" name="Google Shape;2237;p75"/>
              <p:cNvCxnSpPr/>
              <p:nvPr/>
            </p:nvCxnSpPr>
            <p:spPr>
              <a:xfrm rot="-909244" flipH="1">
                <a:off x="3136312" y="1157320"/>
                <a:ext cx="29838" cy="6396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38" name="Google Shape;2238;p75"/>
              <p:cNvCxnSpPr/>
              <p:nvPr/>
            </p:nvCxnSpPr>
            <p:spPr>
              <a:xfrm rot="-1001955" flipH="1">
                <a:off x="3166569" y="1219042"/>
                <a:ext cx="3132" cy="6309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39" name="Google Shape;2239;p75"/>
              <p:cNvCxnSpPr/>
              <p:nvPr/>
            </p:nvCxnSpPr>
            <p:spPr>
              <a:xfrm rot="-887806">
                <a:off x="3196312" y="1222384"/>
                <a:ext cx="16445" cy="7212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40" name="Google Shape;2240;p75"/>
              <p:cNvCxnSpPr/>
              <p:nvPr/>
            </p:nvCxnSpPr>
            <p:spPr>
              <a:xfrm rot="-887806" flipH="1">
                <a:off x="3217576" y="1212667"/>
                <a:ext cx="16445" cy="447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41" name="Google Shape;2241;p75"/>
              <p:cNvCxnSpPr/>
              <p:nvPr/>
            </p:nvCxnSpPr>
            <p:spPr>
              <a:xfrm rot="-2668462">
                <a:off x="3244026" y="1159519"/>
                <a:ext cx="23123" cy="3712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42" name="Google Shape;2242;p75"/>
              <p:cNvCxnSpPr/>
              <p:nvPr/>
            </p:nvCxnSpPr>
            <p:spPr>
              <a:xfrm rot="-2675960">
                <a:off x="3257423" y="1170790"/>
                <a:ext cx="30336" cy="4773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43" name="Google Shape;2243;p75"/>
              <p:cNvCxnSpPr/>
              <p:nvPr/>
            </p:nvCxnSpPr>
            <p:spPr>
              <a:xfrm rot="-2663036" flipH="1">
                <a:off x="3259032" y="1172478"/>
                <a:ext cx="19729" cy="5218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44" name="Google Shape;2244;p75"/>
              <p:cNvCxnSpPr/>
              <p:nvPr/>
            </p:nvCxnSpPr>
            <p:spPr>
              <a:xfrm rot="-2626867">
                <a:off x="3246385" y="1157985"/>
                <a:ext cx="9972" cy="5960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45" name="Google Shape;2245;p75"/>
              <p:cNvCxnSpPr/>
              <p:nvPr/>
            </p:nvCxnSpPr>
            <p:spPr>
              <a:xfrm rot="-2675619" flipH="1">
                <a:off x="3220505" y="1173447"/>
                <a:ext cx="29911" cy="6385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46" name="Google Shape;2246;p75"/>
              <p:cNvCxnSpPr/>
              <p:nvPr/>
            </p:nvCxnSpPr>
            <p:spPr>
              <a:xfrm rot="-2928844" flipH="1">
                <a:off x="3278938" y="1218908"/>
                <a:ext cx="3189" cy="6321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47" name="Google Shape;2247;p75"/>
              <p:cNvCxnSpPr/>
              <p:nvPr/>
            </p:nvCxnSpPr>
            <p:spPr>
              <a:xfrm rot="-2655356">
                <a:off x="3307802" y="1203276"/>
                <a:ext cx="16336" cy="7212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48" name="Google Shape;2248;p75"/>
              <p:cNvCxnSpPr/>
              <p:nvPr/>
            </p:nvCxnSpPr>
            <p:spPr>
              <a:xfrm rot="-2655356" flipH="1">
                <a:off x="3314870" y="1185985"/>
                <a:ext cx="16336" cy="447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49" name="Google Shape;2249;p75"/>
              <p:cNvCxnSpPr/>
              <p:nvPr/>
            </p:nvCxnSpPr>
            <p:spPr>
              <a:xfrm rot="1415222">
                <a:off x="3204387" y="1094868"/>
                <a:ext cx="23242" cy="372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50" name="Google Shape;2250;p75"/>
              <p:cNvCxnSpPr/>
              <p:nvPr/>
            </p:nvCxnSpPr>
            <p:spPr>
              <a:xfrm rot="1396374">
                <a:off x="3191717" y="1111440"/>
                <a:ext cx="30371" cy="4786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51" name="Google Shape;2251;p75"/>
              <p:cNvCxnSpPr/>
              <p:nvPr/>
            </p:nvCxnSpPr>
            <p:spPr>
              <a:xfrm rot="1405722" flipH="1">
                <a:off x="3192150" y="1107371"/>
                <a:ext cx="19617" cy="5215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52" name="Google Shape;2252;p75"/>
              <p:cNvCxnSpPr/>
              <p:nvPr/>
            </p:nvCxnSpPr>
            <p:spPr>
              <a:xfrm rot="1501014">
                <a:off x="3200415" y="1083389"/>
                <a:ext cx="9932" cy="5967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53" name="Google Shape;2253;p75"/>
              <p:cNvCxnSpPr/>
              <p:nvPr/>
            </p:nvCxnSpPr>
            <p:spPr>
              <a:xfrm rot="1423703" flipH="1">
                <a:off x="3168304" y="1072970"/>
                <a:ext cx="29821" cy="6381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54" name="Google Shape;2254;p75"/>
              <p:cNvCxnSpPr/>
              <p:nvPr/>
            </p:nvCxnSpPr>
            <p:spPr>
              <a:xfrm rot="1308085" flipH="1">
                <a:off x="3156435" y="1131903"/>
                <a:ext cx="3231" cy="6314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55" name="Google Shape;2255;p75"/>
              <p:cNvCxnSpPr/>
              <p:nvPr/>
            </p:nvCxnSpPr>
            <p:spPr>
              <a:xfrm rot="1424970">
                <a:off x="3173583" y="1156265"/>
                <a:ext cx="16388" cy="7216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56" name="Google Shape;2256;p75"/>
              <p:cNvCxnSpPr/>
              <p:nvPr/>
            </p:nvCxnSpPr>
            <p:spPr>
              <a:xfrm rot="1424970" flipH="1">
                <a:off x="3204844" y="1164895"/>
                <a:ext cx="16388" cy="447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57" name="Google Shape;2257;p75"/>
              <p:cNvCxnSpPr/>
              <p:nvPr/>
            </p:nvCxnSpPr>
            <p:spPr>
              <a:xfrm rot="4686681">
                <a:off x="3347883" y="1099596"/>
                <a:ext cx="23300" cy="3719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58" name="Google Shape;2258;p75"/>
              <p:cNvCxnSpPr/>
              <p:nvPr/>
            </p:nvCxnSpPr>
            <p:spPr>
              <a:xfrm rot="4648272">
                <a:off x="3321361" y="1099761"/>
                <a:ext cx="30424" cy="4773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59" name="Google Shape;2259;p75"/>
              <p:cNvCxnSpPr/>
              <p:nvPr/>
            </p:nvCxnSpPr>
            <p:spPr>
              <a:xfrm rot="4659655" flipH="1">
                <a:off x="3325264" y="1092212"/>
                <a:ext cx="19654" cy="5225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60" name="Google Shape;2260;p75"/>
              <p:cNvCxnSpPr/>
              <p:nvPr/>
            </p:nvCxnSpPr>
            <p:spPr>
              <a:xfrm rot="4781709">
                <a:off x="3348509" y="1079641"/>
                <a:ext cx="10062" cy="5967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61" name="Google Shape;2261;p75"/>
              <p:cNvCxnSpPr/>
              <p:nvPr/>
            </p:nvCxnSpPr>
            <p:spPr>
              <a:xfrm rot="4667057" flipH="1">
                <a:off x="3332432" y="1054603"/>
                <a:ext cx="29774" cy="638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62" name="Google Shape;2262;p75"/>
              <p:cNvCxnSpPr/>
              <p:nvPr/>
            </p:nvCxnSpPr>
            <p:spPr>
              <a:xfrm rot="4398045" flipH="1">
                <a:off x="3283448" y="1068846"/>
                <a:ext cx="3132" cy="6325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63" name="Google Shape;2263;p75"/>
              <p:cNvCxnSpPr/>
              <p:nvPr/>
            </p:nvCxnSpPr>
            <p:spPr>
              <a:xfrm rot="4696493">
                <a:off x="3267373" y="1100304"/>
                <a:ext cx="16239" cy="7220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64" name="Google Shape;2264;p75"/>
              <p:cNvCxnSpPr/>
              <p:nvPr/>
            </p:nvCxnSpPr>
            <p:spPr>
              <a:xfrm rot="4696493" flipH="1">
                <a:off x="3289866" y="1136490"/>
                <a:ext cx="16239" cy="4484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65" name="Google Shape;2265;p75"/>
              <p:cNvCxnSpPr/>
              <p:nvPr/>
            </p:nvCxnSpPr>
            <p:spPr>
              <a:xfrm rot="3045758">
                <a:off x="3112562" y="1134605"/>
                <a:ext cx="23240" cy="370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66" name="Google Shape;2266;p75"/>
              <p:cNvCxnSpPr/>
              <p:nvPr/>
            </p:nvCxnSpPr>
            <p:spPr>
              <a:xfrm rot="3011666">
                <a:off x="3091060" y="1144748"/>
                <a:ext cx="30460" cy="476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67" name="Google Shape;2267;p75"/>
              <p:cNvCxnSpPr/>
              <p:nvPr/>
            </p:nvCxnSpPr>
            <p:spPr>
              <a:xfrm rot="3031652" flipH="1">
                <a:off x="3092491" y="1138340"/>
                <a:ext cx="19820" cy="5239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68" name="Google Shape;2268;p75"/>
              <p:cNvCxnSpPr/>
              <p:nvPr/>
            </p:nvCxnSpPr>
            <p:spPr>
              <a:xfrm rot="3208269">
                <a:off x="3109784" y="1118498"/>
                <a:ext cx="10080" cy="5961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69" name="Google Shape;2269;p75"/>
              <p:cNvCxnSpPr/>
              <p:nvPr/>
            </p:nvCxnSpPr>
            <p:spPr>
              <a:xfrm rot="3042636" flipH="1">
                <a:off x="3083938" y="1098719"/>
                <a:ext cx="29847" cy="637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70" name="Google Shape;2270;p75"/>
              <p:cNvCxnSpPr/>
              <p:nvPr/>
            </p:nvCxnSpPr>
            <p:spPr>
              <a:xfrm rot="2928844" flipH="1">
                <a:off x="3048152" y="1139795"/>
                <a:ext cx="3189" cy="6330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71" name="Google Shape;2271;p75"/>
              <p:cNvCxnSpPr/>
              <p:nvPr/>
            </p:nvCxnSpPr>
            <p:spPr>
              <a:xfrm rot="3060540">
                <a:off x="3049655" y="1171783"/>
                <a:ext cx="16211" cy="7221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72" name="Google Shape;2272;p75"/>
              <p:cNvCxnSpPr/>
              <p:nvPr/>
            </p:nvCxnSpPr>
            <p:spPr>
              <a:xfrm rot="3060540" flipH="1">
                <a:off x="3079955" y="1195194"/>
                <a:ext cx="16211" cy="447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73" name="Google Shape;2273;p75"/>
              <p:cNvCxnSpPr/>
              <p:nvPr/>
            </p:nvCxnSpPr>
            <p:spPr>
              <a:xfrm rot="-5221576">
                <a:off x="3037873" y="1072577"/>
                <a:ext cx="23131" cy="3693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74" name="Google Shape;2274;p75"/>
              <p:cNvCxnSpPr/>
              <p:nvPr/>
            </p:nvCxnSpPr>
            <p:spPr>
              <a:xfrm rot="-5263923">
                <a:off x="3057977" y="1067759"/>
                <a:ext cx="30324" cy="4772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75" name="Google Shape;2275;p75"/>
              <p:cNvCxnSpPr/>
              <p:nvPr/>
            </p:nvCxnSpPr>
            <p:spPr>
              <a:xfrm rot="-5243846" flipH="1">
                <a:off x="3063435" y="1070888"/>
                <a:ext cx="19820" cy="5254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76" name="Google Shape;2276;p75"/>
              <p:cNvCxnSpPr/>
              <p:nvPr/>
            </p:nvCxnSpPr>
            <p:spPr>
              <a:xfrm rot="-5097453">
                <a:off x="3048096" y="1070781"/>
                <a:ext cx="10240" cy="5972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77" name="Google Shape;2277;p75"/>
              <p:cNvCxnSpPr/>
              <p:nvPr/>
            </p:nvCxnSpPr>
            <p:spPr>
              <a:xfrm rot="-5226524" flipH="1">
                <a:off x="3038395" y="1092713"/>
                <a:ext cx="29738" cy="6397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78" name="Google Shape;2278;p75"/>
              <p:cNvCxnSpPr/>
              <p:nvPr/>
            </p:nvCxnSpPr>
            <p:spPr>
              <a:xfrm rot="-5400000" flipH="1">
                <a:off x="3115430" y="1095632"/>
                <a:ext cx="3300" cy="633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79" name="Google Shape;2279;p75"/>
              <p:cNvCxnSpPr/>
              <p:nvPr/>
            </p:nvCxnSpPr>
            <p:spPr>
              <a:xfrm rot="-5209210">
                <a:off x="3127447" y="1058513"/>
                <a:ext cx="16225" cy="7235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80" name="Google Shape;2280;p75"/>
              <p:cNvCxnSpPr/>
              <p:nvPr/>
            </p:nvCxnSpPr>
            <p:spPr>
              <a:xfrm rot="-5209210" flipH="1">
                <a:off x="3111297" y="1045005"/>
                <a:ext cx="16225" cy="447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81" name="Google Shape;2281;p75"/>
              <p:cNvCxnSpPr/>
              <p:nvPr/>
            </p:nvCxnSpPr>
            <p:spPr>
              <a:xfrm rot="-89272">
                <a:off x="2707526" y="1007235"/>
                <a:ext cx="23108" cy="3693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82" name="Google Shape;2282;p75"/>
              <p:cNvCxnSpPr/>
              <p:nvPr/>
            </p:nvCxnSpPr>
            <p:spPr>
              <a:xfrm rot="-136077">
                <a:off x="2705319" y="1025503"/>
                <a:ext cx="30324" cy="477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83" name="Google Shape;2283;p75"/>
              <p:cNvCxnSpPr/>
              <p:nvPr/>
            </p:nvCxnSpPr>
            <p:spPr>
              <a:xfrm rot="-104142" flipH="1">
                <a:off x="2705175" y="1023626"/>
                <a:ext cx="19809" cy="5255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84" name="Google Shape;2284;p75"/>
              <p:cNvCxnSpPr/>
              <p:nvPr/>
            </p:nvCxnSpPr>
            <p:spPr>
              <a:xfrm>
                <a:off x="2704669" y="1000314"/>
                <a:ext cx="10200" cy="5977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85" name="Google Shape;2285;p75"/>
              <p:cNvCxnSpPr/>
              <p:nvPr/>
            </p:nvCxnSpPr>
            <p:spPr>
              <a:xfrm rot="-104142" flipH="1">
                <a:off x="2671101" y="1000220"/>
                <a:ext cx="29714" cy="639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86" name="Google Shape;2286;p75"/>
              <p:cNvCxnSpPr/>
              <p:nvPr/>
            </p:nvCxnSpPr>
            <p:spPr>
              <a:xfrm rot="-311666" flipH="1">
                <a:off x="2686831" y="1064383"/>
                <a:ext cx="3314" cy="6333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87" name="Google Shape;2287;p75"/>
              <p:cNvCxnSpPr/>
              <p:nvPr/>
            </p:nvCxnSpPr>
            <p:spPr>
              <a:xfrm rot="-63655">
                <a:off x="2714507" y="1075665"/>
                <a:ext cx="16203" cy="7237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88" name="Google Shape;2288;p75"/>
              <p:cNvCxnSpPr/>
              <p:nvPr/>
            </p:nvCxnSpPr>
            <p:spPr>
              <a:xfrm rot="-63655" flipH="1">
                <a:off x="2740347" y="1070968"/>
                <a:ext cx="16203" cy="447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89" name="Google Shape;2289;p75"/>
              <p:cNvCxnSpPr/>
              <p:nvPr/>
            </p:nvCxnSpPr>
            <p:spPr>
              <a:xfrm rot="6591313">
                <a:off x="2671841" y="1055794"/>
                <a:ext cx="22965" cy="3681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90" name="Google Shape;2290;p75"/>
              <p:cNvCxnSpPr/>
              <p:nvPr/>
            </p:nvCxnSpPr>
            <p:spPr>
              <a:xfrm rot="6538224">
                <a:off x="2645437" y="1043235"/>
                <a:ext cx="30454" cy="4771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91" name="Google Shape;2291;p75"/>
              <p:cNvCxnSpPr/>
              <p:nvPr/>
            </p:nvCxnSpPr>
            <p:spPr>
              <a:xfrm rot="6572199" flipH="1">
                <a:off x="2652264" y="1035535"/>
                <a:ext cx="19736" cy="5255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92" name="Google Shape;2292;p75"/>
              <p:cNvCxnSpPr/>
              <p:nvPr/>
            </p:nvCxnSpPr>
            <p:spPr>
              <a:xfrm rot="6633363">
                <a:off x="2677365" y="1034110"/>
                <a:ext cx="10253" cy="597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93" name="Google Shape;2293;p75"/>
              <p:cNvCxnSpPr/>
              <p:nvPr/>
            </p:nvCxnSpPr>
            <p:spPr>
              <a:xfrm rot="6572199" flipH="1">
                <a:off x="2674451" y="1009150"/>
                <a:ext cx="29604" cy="6385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94" name="Google Shape;2294;p75"/>
              <p:cNvCxnSpPr/>
              <p:nvPr/>
            </p:nvCxnSpPr>
            <p:spPr>
              <a:xfrm rot="6401955" flipH="1">
                <a:off x="2627225" y="988714"/>
                <a:ext cx="3132" cy="6328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95" name="Google Shape;2295;p75"/>
              <p:cNvCxnSpPr/>
              <p:nvPr/>
            </p:nvCxnSpPr>
            <p:spPr>
              <a:xfrm rot="6625970">
                <a:off x="2593399" y="1010167"/>
                <a:ext cx="16327" cy="7248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96" name="Google Shape;2296;p75"/>
              <p:cNvCxnSpPr/>
              <p:nvPr/>
            </p:nvCxnSpPr>
            <p:spPr>
              <a:xfrm rot="6625970" flipH="1">
                <a:off x="2601564" y="1054697"/>
                <a:ext cx="16327" cy="4459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97" name="Google Shape;2297;p75"/>
              <p:cNvCxnSpPr/>
              <p:nvPr/>
            </p:nvCxnSpPr>
            <p:spPr>
              <a:xfrm rot="6591313">
                <a:off x="2852391" y="1081306"/>
                <a:ext cx="22965" cy="3681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98" name="Google Shape;2298;p75"/>
              <p:cNvCxnSpPr/>
              <p:nvPr/>
            </p:nvCxnSpPr>
            <p:spPr>
              <a:xfrm rot="6538224">
                <a:off x="2825987" y="1068747"/>
                <a:ext cx="30454" cy="4771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99" name="Google Shape;2299;p75"/>
              <p:cNvCxnSpPr/>
              <p:nvPr/>
            </p:nvCxnSpPr>
            <p:spPr>
              <a:xfrm rot="6572199" flipH="1">
                <a:off x="2832814" y="1061048"/>
                <a:ext cx="19736" cy="5255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00" name="Google Shape;2300;p75"/>
              <p:cNvCxnSpPr/>
              <p:nvPr/>
            </p:nvCxnSpPr>
            <p:spPr>
              <a:xfrm rot="6633363">
                <a:off x="2857915" y="1059622"/>
                <a:ext cx="10253" cy="597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01" name="Google Shape;2301;p75"/>
              <p:cNvCxnSpPr/>
              <p:nvPr/>
            </p:nvCxnSpPr>
            <p:spPr>
              <a:xfrm rot="6572199" flipH="1">
                <a:off x="2855001" y="1034662"/>
                <a:ext cx="29604" cy="6385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02" name="Google Shape;2302;p75"/>
              <p:cNvCxnSpPr/>
              <p:nvPr/>
            </p:nvCxnSpPr>
            <p:spPr>
              <a:xfrm rot="6401955" flipH="1">
                <a:off x="2807775" y="1014227"/>
                <a:ext cx="3132" cy="6328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03" name="Google Shape;2303;p75"/>
              <p:cNvCxnSpPr/>
              <p:nvPr/>
            </p:nvCxnSpPr>
            <p:spPr>
              <a:xfrm rot="6625970">
                <a:off x="2773949" y="1035679"/>
                <a:ext cx="16327" cy="7248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04" name="Google Shape;2304;p75"/>
              <p:cNvCxnSpPr/>
              <p:nvPr/>
            </p:nvCxnSpPr>
            <p:spPr>
              <a:xfrm rot="6625970" flipH="1">
                <a:off x="2782114" y="1080210"/>
                <a:ext cx="16327" cy="4459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05" name="Google Shape;2305;p75"/>
              <p:cNvCxnSpPr/>
              <p:nvPr/>
            </p:nvCxnSpPr>
            <p:spPr>
              <a:xfrm rot="-4535999">
                <a:off x="2906336" y="1078377"/>
                <a:ext cx="22920" cy="367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06" name="Google Shape;2306;p75"/>
              <p:cNvCxnSpPr/>
              <p:nvPr/>
            </p:nvCxnSpPr>
            <p:spPr>
              <a:xfrm rot="-4582380">
                <a:off x="2925797" y="1077854"/>
                <a:ext cx="30560" cy="4773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07" name="Google Shape;2307;p75"/>
              <p:cNvCxnSpPr/>
              <p:nvPr/>
            </p:nvCxnSpPr>
            <p:spPr>
              <a:xfrm rot="-4557825" flipH="1">
                <a:off x="2930181" y="1081038"/>
                <a:ext cx="19791" cy="5246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08" name="Google Shape;2308;p75"/>
              <p:cNvCxnSpPr/>
              <p:nvPr/>
            </p:nvCxnSpPr>
            <p:spPr>
              <a:xfrm rot="-4484693">
                <a:off x="2914500" y="1076912"/>
                <a:ext cx="10262" cy="597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09" name="Google Shape;2309;p75"/>
              <p:cNvCxnSpPr/>
              <p:nvPr/>
            </p:nvCxnSpPr>
            <p:spPr>
              <a:xfrm rot="-4557825" flipH="1">
                <a:off x="2900268" y="1098326"/>
                <a:ext cx="29686" cy="6395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10" name="Google Shape;2310;p75"/>
              <p:cNvCxnSpPr/>
              <p:nvPr/>
            </p:nvCxnSpPr>
            <p:spPr>
              <a:xfrm rot="-4721404" flipH="1">
                <a:off x="2975636" y="1113724"/>
                <a:ext cx="3059" cy="634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11" name="Google Shape;2311;p75"/>
              <p:cNvCxnSpPr/>
              <p:nvPr/>
            </p:nvCxnSpPr>
            <p:spPr>
              <a:xfrm rot="-4512194">
                <a:off x="2993552" y="1080712"/>
                <a:ext cx="16445" cy="7247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12" name="Google Shape;2312;p75"/>
              <p:cNvCxnSpPr/>
              <p:nvPr/>
            </p:nvCxnSpPr>
            <p:spPr>
              <a:xfrm rot="-4512194" flipH="1">
                <a:off x="2982721" y="1065038"/>
                <a:ext cx="16445" cy="4460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13" name="Google Shape;2313;p75"/>
              <p:cNvCxnSpPr/>
              <p:nvPr/>
            </p:nvCxnSpPr>
            <p:spPr>
              <a:xfrm rot="6591313">
                <a:off x="3255366" y="1318344"/>
                <a:ext cx="22965" cy="3681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14" name="Google Shape;2314;p75"/>
              <p:cNvCxnSpPr/>
              <p:nvPr/>
            </p:nvCxnSpPr>
            <p:spPr>
              <a:xfrm rot="6538224">
                <a:off x="3228962" y="1305785"/>
                <a:ext cx="30454" cy="4771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15" name="Google Shape;2315;p75"/>
              <p:cNvCxnSpPr/>
              <p:nvPr/>
            </p:nvCxnSpPr>
            <p:spPr>
              <a:xfrm rot="6572199" flipH="1">
                <a:off x="3235789" y="1298085"/>
                <a:ext cx="19736" cy="5255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16" name="Google Shape;2316;p75"/>
              <p:cNvCxnSpPr/>
              <p:nvPr/>
            </p:nvCxnSpPr>
            <p:spPr>
              <a:xfrm rot="6633363">
                <a:off x="3260890" y="1296660"/>
                <a:ext cx="10253" cy="597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17" name="Google Shape;2317;p75"/>
              <p:cNvCxnSpPr/>
              <p:nvPr/>
            </p:nvCxnSpPr>
            <p:spPr>
              <a:xfrm rot="6572199" flipH="1">
                <a:off x="3257976" y="1271700"/>
                <a:ext cx="29604" cy="6385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18" name="Google Shape;2318;p75"/>
              <p:cNvCxnSpPr/>
              <p:nvPr/>
            </p:nvCxnSpPr>
            <p:spPr>
              <a:xfrm rot="6401955" flipH="1">
                <a:off x="3210750" y="1251264"/>
                <a:ext cx="3132" cy="6328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19" name="Google Shape;2319;p75"/>
              <p:cNvCxnSpPr/>
              <p:nvPr/>
            </p:nvCxnSpPr>
            <p:spPr>
              <a:xfrm rot="6625970">
                <a:off x="3176924" y="1272717"/>
                <a:ext cx="16327" cy="7248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20" name="Google Shape;2320;p75"/>
              <p:cNvCxnSpPr/>
              <p:nvPr/>
            </p:nvCxnSpPr>
            <p:spPr>
              <a:xfrm rot="6625970" flipH="1">
                <a:off x="3185089" y="1317247"/>
                <a:ext cx="16327" cy="4459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321" name="Google Shape;2321;p75"/>
            <p:cNvCxnSpPr/>
            <p:nvPr/>
          </p:nvCxnSpPr>
          <p:spPr>
            <a:xfrm rot="10800000" flipH="1">
              <a:off x="707545" y="1753852"/>
              <a:ext cx="3900" cy="8934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22" name="Google Shape;2322;p75"/>
            <p:cNvCxnSpPr/>
            <p:nvPr/>
          </p:nvCxnSpPr>
          <p:spPr>
            <a:xfrm rot="10800000" flipH="1">
              <a:off x="1045625" y="1973223"/>
              <a:ext cx="357300" cy="3096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23" name="Google Shape;2323;p75"/>
            <p:cNvCxnSpPr/>
            <p:nvPr/>
          </p:nvCxnSpPr>
          <p:spPr>
            <a:xfrm rot="10800000" flipH="1">
              <a:off x="146616" y="1961768"/>
              <a:ext cx="111600" cy="4347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24" name="Google Shape;2324;p75"/>
            <p:cNvSpPr/>
            <p:nvPr/>
          </p:nvSpPr>
          <p:spPr>
            <a:xfrm rot="-536291">
              <a:off x="232216" y="1892041"/>
              <a:ext cx="415141" cy="11408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75"/>
            <p:cNvSpPr/>
            <p:nvPr/>
          </p:nvSpPr>
          <p:spPr>
            <a:xfrm rot="-4340993">
              <a:off x="16732" y="2071954"/>
              <a:ext cx="422488" cy="11213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75"/>
            <p:cNvSpPr/>
            <p:nvPr/>
          </p:nvSpPr>
          <p:spPr>
            <a:xfrm rot="469195">
              <a:off x="762741" y="1881419"/>
              <a:ext cx="650449" cy="11409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75"/>
            <p:cNvSpPr/>
            <p:nvPr/>
          </p:nvSpPr>
          <p:spPr>
            <a:xfrm rot="8066701">
              <a:off x="1050209" y="2060117"/>
              <a:ext cx="372309" cy="11286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75"/>
            <p:cNvSpPr/>
            <p:nvPr/>
          </p:nvSpPr>
          <p:spPr>
            <a:xfrm rot="6427345">
              <a:off x="271905" y="2768433"/>
              <a:ext cx="641953" cy="149904"/>
            </a:xfrm>
            <a:prstGeom prst="rect">
              <a:avLst/>
            </a:pr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75"/>
            <p:cNvSpPr/>
            <p:nvPr/>
          </p:nvSpPr>
          <p:spPr>
            <a:xfrm rot="4071870">
              <a:off x="556042" y="2776125"/>
              <a:ext cx="611468" cy="150164"/>
            </a:xfrm>
            <a:prstGeom prst="rect">
              <a:avLst/>
            </a:pr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75"/>
            <p:cNvSpPr/>
            <p:nvPr/>
          </p:nvSpPr>
          <p:spPr>
            <a:xfrm rot="5400000">
              <a:off x="366747" y="2082038"/>
              <a:ext cx="716400" cy="241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31" name="Google Shape;2331;p75"/>
          <p:cNvSpPr txBox="1">
            <a:spLocks noGrp="1"/>
          </p:cNvSpPr>
          <p:nvPr>
            <p:ph type="body" idx="1"/>
          </p:nvPr>
        </p:nvSpPr>
        <p:spPr>
          <a:xfrm>
            <a:off x="54525" y="4081350"/>
            <a:ext cx="7750500" cy="35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Create Scenario 1, where:</a:t>
            </a:r>
            <a:endParaRPr sz="2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Roboto"/>
              <a:buChar char="•"/>
            </a:pPr>
            <a:r>
              <a:rPr lang="en-US" sz="2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Chicago DC to constrained be open</a:t>
            </a:r>
            <a:endParaRPr sz="2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Roboto"/>
              <a:buChar char="•"/>
            </a:pPr>
            <a:r>
              <a:rPr lang="en-US" sz="2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 PBCs are made in New Jersey</a:t>
            </a:r>
            <a:endParaRPr sz="2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Roboto"/>
              <a:buChar char="•"/>
            </a:pPr>
            <a:r>
              <a:rPr lang="en-US" sz="2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only 10% of Chicago-baked cookies go to NYC</a:t>
            </a:r>
            <a:br>
              <a:rPr lang="en-US" sz="2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2" name="Google Shape;2332;p75"/>
          <p:cNvSpPr txBox="1">
            <a:spLocks noGrp="1"/>
          </p:cNvSpPr>
          <p:nvPr>
            <p:ph type="body" idx="1"/>
          </p:nvPr>
        </p:nvSpPr>
        <p:spPr>
          <a:xfrm>
            <a:off x="7418150" y="4081350"/>
            <a:ext cx="5406300" cy="32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Add the conditional constraints:</a:t>
            </a:r>
            <a:endParaRPr sz="26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Roboto"/>
              <a:buChar char="➔"/>
            </a:pPr>
            <a:r>
              <a:rPr lang="en-US" sz="3200" i="1" dirty="0" err="1">
                <a:latin typeface="Roboto"/>
                <a:ea typeface="Roboto"/>
                <a:cs typeface="Roboto"/>
                <a:sym typeface="Roboto"/>
              </a:rPr>
              <a:t>z</a:t>
            </a:r>
            <a:r>
              <a:rPr lang="en-US" sz="3200" i="1" baseline="-25000" dirty="0" err="1">
                <a:latin typeface="Roboto"/>
                <a:ea typeface="Roboto"/>
                <a:cs typeface="Roboto"/>
                <a:sym typeface="Roboto"/>
              </a:rPr>
              <a:t>CHI</a:t>
            </a:r>
            <a:r>
              <a:rPr lang="en-US" sz="3200" dirty="0">
                <a:latin typeface="Roboto"/>
                <a:ea typeface="Roboto"/>
                <a:cs typeface="Roboto"/>
                <a:sym typeface="Roboto"/>
              </a:rPr>
              <a:t> =  1</a:t>
            </a:r>
            <a:endParaRPr sz="26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Roboto"/>
              <a:buChar char="➔"/>
            </a:pPr>
            <a:r>
              <a:rPr lang="en-US" sz="3200" i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>
                <a:latin typeface="Roboto"/>
                <a:ea typeface="Roboto"/>
                <a:cs typeface="Roboto"/>
                <a:sym typeface="Roboto"/>
              </a:rPr>
              <a:t>∑</a:t>
            </a:r>
            <a:r>
              <a:rPr lang="en-US" sz="3200" i="1" baseline="-25000" dirty="0"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-US" sz="3200" i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i="1" dirty="0" err="1"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-US" sz="3200" i="1" baseline="-25000" dirty="0" err="1">
                <a:latin typeface="Roboto"/>
                <a:ea typeface="Roboto"/>
                <a:cs typeface="Roboto"/>
                <a:sym typeface="Roboto"/>
              </a:rPr>
              <a:t>NJ,PBC</a:t>
            </a:r>
            <a:r>
              <a:rPr lang="en-US" sz="3200" dirty="0">
                <a:latin typeface="Roboto"/>
                <a:ea typeface="Roboto"/>
                <a:cs typeface="Roboto"/>
                <a:sym typeface="Roboto"/>
              </a:rPr>
              <a:t> = 0 </a:t>
            </a:r>
            <a:endParaRPr sz="32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Roboto"/>
              <a:buChar char="➔"/>
            </a:pPr>
            <a:r>
              <a:rPr lang="en-US" sz="3200" dirty="0">
                <a:latin typeface="Roboto"/>
                <a:ea typeface="Roboto"/>
                <a:cs typeface="Roboto"/>
                <a:sym typeface="Roboto"/>
              </a:rPr>
              <a:t>0.1</a:t>
            </a:r>
            <a:r>
              <a:rPr lang="en-US" sz="3200" i="1" dirty="0">
                <a:latin typeface="Roboto"/>
                <a:ea typeface="Roboto"/>
                <a:cs typeface="Roboto"/>
                <a:sym typeface="Roboto"/>
              </a:rPr>
              <a:t>ॱ </a:t>
            </a:r>
            <a:r>
              <a:rPr lang="en-US" sz="3200" dirty="0">
                <a:latin typeface="Roboto"/>
                <a:ea typeface="Roboto"/>
                <a:cs typeface="Roboto"/>
                <a:sym typeface="Roboto"/>
              </a:rPr>
              <a:t>∑</a:t>
            </a:r>
            <a:r>
              <a:rPr lang="en-US" sz="3200" i="1" baseline="-25000" dirty="0"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3200" i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i="1" dirty="0" err="1"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-US" sz="2400" i="1" baseline="-25000" dirty="0" err="1">
                <a:latin typeface="Roboto"/>
                <a:ea typeface="Roboto"/>
                <a:cs typeface="Roboto"/>
                <a:sym typeface="Roboto"/>
              </a:rPr>
              <a:t>CHI,c</a:t>
            </a:r>
            <a:r>
              <a:rPr lang="en-US" sz="3200" dirty="0">
                <a:latin typeface="Roboto"/>
                <a:ea typeface="Roboto"/>
                <a:cs typeface="Roboto"/>
                <a:sym typeface="Roboto"/>
              </a:rPr>
              <a:t> ≥ ∑</a:t>
            </a:r>
            <a:r>
              <a:rPr lang="en-US" sz="3200" i="1" baseline="-25000" dirty="0" err="1"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3200" dirty="0" err="1"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2400" i="1" baseline="-25000" dirty="0" err="1">
                <a:latin typeface="Roboto"/>
                <a:ea typeface="Roboto"/>
                <a:cs typeface="Roboto"/>
                <a:sym typeface="Roboto"/>
              </a:rPr>
              <a:t>CHI,NYC,c</a:t>
            </a:r>
            <a:r>
              <a:rPr lang="en-US" sz="3200" i="1" baseline="-25000" dirty="0">
                <a:latin typeface="Roboto"/>
                <a:ea typeface="Roboto"/>
                <a:cs typeface="Roboto"/>
                <a:sym typeface="Roboto"/>
              </a:rPr>
              <a:t> </a:t>
            </a:r>
            <a:endParaRPr sz="26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6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33" name="Google Shape;2333;p75"/>
          <p:cNvCxnSpPr/>
          <p:nvPr/>
        </p:nvCxnSpPr>
        <p:spPr>
          <a:xfrm>
            <a:off x="80375" y="3996200"/>
            <a:ext cx="120165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p76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4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grpSp>
        <p:nvGrpSpPr>
          <p:cNvPr id="2339" name="Google Shape;2339;p76"/>
          <p:cNvGrpSpPr/>
          <p:nvPr/>
        </p:nvGrpSpPr>
        <p:grpSpPr>
          <a:xfrm>
            <a:off x="10093312" y="2002923"/>
            <a:ext cx="1150634" cy="2403310"/>
            <a:chOff x="321023" y="936735"/>
            <a:chExt cx="1365900" cy="2852932"/>
          </a:xfrm>
        </p:grpSpPr>
        <p:sp>
          <p:nvSpPr>
            <p:cNvPr id="2340" name="Google Shape;2340;p76"/>
            <p:cNvSpPr/>
            <p:nvPr/>
          </p:nvSpPr>
          <p:spPr>
            <a:xfrm>
              <a:off x="651051" y="1312988"/>
              <a:ext cx="755700" cy="885600"/>
            </a:xfrm>
            <a:prstGeom prst="ellipse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41" name="Google Shape;2341;p76"/>
            <p:cNvCxnSpPr/>
            <p:nvPr/>
          </p:nvCxnSpPr>
          <p:spPr>
            <a:xfrm>
              <a:off x="998685" y="2198650"/>
              <a:ext cx="0" cy="10617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42" name="Google Shape;2342;p76"/>
            <p:cNvCxnSpPr/>
            <p:nvPr/>
          </p:nvCxnSpPr>
          <p:spPr>
            <a:xfrm flipH="1">
              <a:off x="569003" y="3240967"/>
              <a:ext cx="444000" cy="5487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43" name="Google Shape;2343;p76"/>
            <p:cNvCxnSpPr/>
            <p:nvPr/>
          </p:nvCxnSpPr>
          <p:spPr>
            <a:xfrm>
              <a:off x="1004121" y="3240967"/>
              <a:ext cx="402600" cy="5064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44" name="Google Shape;2344;p76"/>
            <p:cNvCxnSpPr/>
            <p:nvPr/>
          </p:nvCxnSpPr>
          <p:spPr>
            <a:xfrm rot="10800000" flipH="1">
              <a:off x="1020323" y="2198526"/>
              <a:ext cx="666600" cy="3447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45" name="Google Shape;2345;p76"/>
            <p:cNvCxnSpPr/>
            <p:nvPr/>
          </p:nvCxnSpPr>
          <p:spPr>
            <a:xfrm rot="10800000">
              <a:off x="321023" y="2071926"/>
              <a:ext cx="699300" cy="4713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46" name="Google Shape;2346;p76"/>
            <p:cNvSpPr/>
            <p:nvPr/>
          </p:nvSpPr>
          <p:spPr>
            <a:xfrm rot="-261143">
              <a:off x="926459" y="1631728"/>
              <a:ext cx="142310" cy="203354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76"/>
            <p:cNvSpPr/>
            <p:nvPr/>
          </p:nvSpPr>
          <p:spPr>
            <a:xfrm rot="-6611">
              <a:off x="1057594" y="1624003"/>
              <a:ext cx="156000" cy="2031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76"/>
            <p:cNvSpPr/>
            <p:nvPr/>
          </p:nvSpPr>
          <p:spPr>
            <a:xfrm>
              <a:off x="948610" y="1694342"/>
              <a:ext cx="78300" cy="783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76"/>
            <p:cNvSpPr/>
            <p:nvPr/>
          </p:nvSpPr>
          <p:spPr>
            <a:xfrm>
              <a:off x="1096401" y="1686714"/>
              <a:ext cx="78300" cy="783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76"/>
            <p:cNvSpPr/>
            <p:nvPr/>
          </p:nvSpPr>
          <p:spPr>
            <a:xfrm rot="-400736">
              <a:off x="909453" y="1942469"/>
              <a:ext cx="277880" cy="31776"/>
            </a:xfrm>
            <a:custGeom>
              <a:avLst/>
              <a:gdLst/>
              <a:ahLst/>
              <a:cxnLst/>
              <a:rect l="l" t="t" r="r" b="b"/>
              <a:pathLst>
                <a:path w="68400" h="25196" extrusionOk="0">
                  <a:moveTo>
                    <a:pt x="0" y="2876"/>
                  </a:moveTo>
                  <a:cubicBezTo>
                    <a:pt x="7560" y="2636"/>
                    <a:pt x="33960" y="-2284"/>
                    <a:pt x="45360" y="1436"/>
                  </a:cubicBezTo>
                  <a:cubicBezTo>
                    <a:pt x="56760" y="5156"/>
                    <a:pt x="64560" y="21236"/>
                    <a:pt x="68400" y="25196"/>
                  </a:cubicBezTo>
                </a:path>
              </a:pathLst>
            </a:custGeom>
            <a:noFill/>
            <a:ln w="19050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76"/>
            <p:cNvSpPr/>
            <p:nvPr/>
          </p:nvSpPr>
          <p:spPr>
            <a:xfrm flipH="1">
              <a:off x="1063787" y="1413331"/>
              <a:ext cx="348095" cy="363024"/>
            </a:xfrm>
            <a:custGeom>
              <a:avLst/>
              <a:gdLst/>
              <a:ahLst/>
              <a:cxnLst/>
              <a:rect l="l" t="t" r="r" b="b"/>
              <a:pathLst>
                <a:path w="25206" h="28800" extrusionOk="0">
                  <a:moveTo>
                    <a:pt x="25206" y="0"/>
                  </a:moveTo>
                  <a:cubicBezTo>
                    <a:pt x="17986" y="0"/>
                    <a:pt x="10151" y="2815"/>
                    <a:pt x="5046" y="7920"/>
                  </a:cubicBezTo>
                  <a:cubicBezTo>
                    <a:pt x="-17" y="12983"/>
                    <a:pt x="6" y="21640"/>
                    <a:pt x="6" y="2880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76"/>
            <p:cNvSpPr/>
            <p:nvPr/>
          </p:nvSpPr>
          <p:spPr>
            <a:xfrm flipH="1">
              <a:off x="1053847" y="1466237"/>
              <a:ext cx="348012" cy="291970"/>
            </a:xfrm>
            <a:custGeom>
              <a:avLst/>
              <a:gdLst/>
              <a:ahLst/>
              <a:cxnLst/>
              <a:rect l="l" t="t" r="r" b="b"/>
              <a:pathLst>
                <a:path w="25200" h="23163" extrusionOk="0">
                  <a:moveTo>
                    <a:pt x="25200" y="123"/>
                  </a:moveTo>
                  <a:cubicBezTo>
                    <a:pt x="19124" y="123"/>
                    <a:pt x="12256" y="-368"/>
                    <a:pt x="7200" y="3003"/>
                  </a:cubicBezTo>
                  <a:cubicBezTo>
                    <a:pt x="1263" y="6961"/>
                    <a:pt x="0" y="16027"/>
                    <a:pt x="0" y="23163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76"/>
            <p:cNvSpPr/>
            <p:nvPr/>
          </p:nvSpPr>
          <p:spPr>
            <a:xfrm flipH="1">
              <a:off x="1153280" y="1522234"/>
              <a:ext cx="198864" cy="226890"/>
            </a:xfrm>
            <a:custGeom>
              <a:avLst/>
              <a:gdLst/>
              <a:ahLst/>
              <a:cxnLst/>
              <a:rect l="l" t="t" r="r" b="b"/>
              <a:pathLst>
                <a:path w="14400" h="18000" extrusionOk="0">
                  <a:moveTo>
                    <a:pt x="14400" y="0"/>
                  </a:moveTo>
                  <a:cubicBezTo>
                    <a:pt x="9664" y="947"/>
                    <a:pt x="2967" y="1898"/>
                    <a:pt x="1440" y="6480"/>
                  </a:cubicBezTo>
                  <a:cubicBezTo>
                    <a:pt x="216" y="10151"/>
                    <a:pt x="0" y="14130"/>
                    <a:pt x="0" y="1800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76"/>
            <p:cNvSpPr/>
            <p:nvPr/>
          </p:nvSpPr>
          <p:spPr>
            <a:xfrm flipH="1">
              <a:off x="924584" y="1359661"/>
              <a:ext cx="492202" cy="307789"/>
            </a:xfrm>
            <a:custGeom>
              <a:avLst/>
              <a:gdLst/>
              <a:ahLst/>
              <a:cxnLst/>
              <a:rect l="l" t="t" r="r" b="b"/>
              <a:pathLst>
                <a:path w="35641" h="24418" extrusionOk="0">
                  <a:moveTo>
                    <a:pt x="35641" y="2818"/>
                  </a:moveTo>
                  <a:cubicBezTo>
                    <a:pt x="26388" y="-1808"/>
                    <a:pt x="13663" y="-155"/>
                    <a:pt x="4681" y="4978"/>
                  </a:cubicBezTo>
                  <a:cubicBezTo>
                    <a:pt x="-1082" y="8271"/>
                    <a:pt x="361" y="17780"/>
                    <a:pt x="361" y="24418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76"/>
            <p:cNvSpPr/>
            <p:nvPr/>
          </p:nvSpPr>
          <p:spPr>
            <a:xfrm flipH="1">
              <a:off x="815211" y="1346894"/>
              <a:ext cx="437501" cy="238877"/>
            </a:xfrm>
            <a:custGeom>
              <a:avLst/>
              <a:gdLst/>
              <a:ahLst/>
              <a:cxnLst/>
              <a:rect l="l" t="t" r="r" b="b"/>
              <a:pathLst>
                <a:path w="31680" h="18951" extrusionOk="0">
                  <a:moveTo>
                    <a:pt x="31680" y="5271"/>
                  </a:moveTo>
                  <a:cubicBezTo>
                    <a:pt x="24817" y="696"/>
                    <a:pt x="14737" y="-1679"/>
                    <a:pt x="7200" y="1671"/>
                  </a:cubicBezTo>
                  <a:cubicBezTo>
                    <a:pt x="1498" y="4205"/>
                    <a:pt x="0" y="12711"/>
                    <a:pt x="0" y="18951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76"/>
            <p:cNvSpPr/>
            <p:nvPr/>
          </p:nvSpPr>
          <p:spPr>
            <a:xfrm flipH="1">
              <a:off x="705836" y="1369246"/>
              <a:ext cx="536933" cy="171151"/>
            </a:xfrm>
            <a:custGeom>
              <a:avLst/>
              <a:gdLst/>
              <a:ahLst/>
              <a:cxnLst/>
              <a:rect l="l" t="t" r="r" b="b"/>
              <a:pathLst>
                <a:path w="38880" h="13578" extrusionOk="0">
                  <a:moveTo>
                    <a:pt x="38880" y="6378"/>
                  </a:moveTo>
                  <a:cubicBezTo>
                    <a:pt x="32101" y="1536"/>
                    <a:pt x="22058" y="-1944"/>
                    <a:pt x="14400" y="1338"/>
                  </a:cubicBezTo>
                  <a:cubicBezTo>
                    <a:pt x="8610" y="3820"/>
                    <a:pt x="5635" y="10761"/>
                    <a:pt x="0" y="13578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76"/>
            <p:cNvSpPr/>
            <p:nvPr/>
          </p:nvSpPr>
          <p:spPr>
            <a:xfrm flipH="1">
              <a:off x="954416" y="1426818"/>
              <a:ext cx="437501" cy="158949"/>
            </a:xfrm>
            <a:custGeom>
              <a:avLst/>
              <a:gdLst/>
              <a:ahLst/>
              <a:cxnLst/>
              <a:rect l="l" t="t" r="r" b="b"/>
              <a:pathLst>
                <a:path w="31680" h="12610" extrusionOk="0">
                  <a:moveTo>
                    <a:pt x="31680" y="5410"/>
                  </a:moveTo>
                  <a:cubicBezTo>
                    <a:pt x="24982" y="945"/>
                    <a:pt x="15557" y="-1456"/>
                    <a:pt x="7920" y="1090"/>
                  </a:cubicBezTo>
                  <a:cubicBezTo>
                    <a:pt x="3499" y="2564"/>
                    <a:pt x="2084" y="8442"/>
                    <a:pt x="0" y="1261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76"/>
            <p:cNvSpPr/>
            <p:nvPr/>
          </p:nvSpPr>
          <p:spPr>
            <a:xfrm flipH="1">
              <a:off x="825154" y="1304953"/>
              <a:ext cx="636365" cy="235436"/>
            </a:xfrm>
            <a:custGeom>
              <a:avLst/>
              <a:gdLst/>
              <a:ahLst/>
              <a:cxnLst/>
              <a:rect l="l" t="t" r="r" b="b"/>
              <a:pathLst>
                <a:path w="46080" h="18678" extrusionOk="0">
                  <a:moveTo>
                    <a:pt x="46080" y="12198"/>
                  </a:moveTo>
                  <a:cubicBezTo>
                    <a:pt x="38701" y="2359"/>
                    <a:pt x="22468" y="-2491"/>
                    <a:pt x="10800" y="1398"/>
                  </a:cubicBezTo>
                  <a:cubicBezTo>
                    <a:pt x="6292" y="2901"/>
                    <a:pt x="1652" y="6819"/>
                    <a:pt x="720" y="11478"/>
                  </a:cubicBezTo>
                  <a:cubicBezTo>
                    <a:pt x="247" y="13843"/>
                    <a:pt x="1706" y="16972"/>
                    <a:pt x="0" y="18678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76"/>
            <p:cNvSpPr/>
            <p:nvPr/>
          </p:nvSpPr>
          <p:spPr>
            <a:xfrm flipH="1">
              <a:off x="934529" y="1449632"/>
              <a:ext cx="397728" cy="245041"/>
            </a:xfrm>
            <a:custGeom>
              <a:avLst/>
              <a:gdLst/>
              <a:ahLst/>
              <a:cxnLst/>
              <a:rect l="l" t="t" r="r" b="b"/>
              <a:pathLst>
                <a:path w="28800" h="19440" extrusionOk="0">
                  <a:moveTo>
                    <a:pt x="28800" y="0"/>
                  </a:moveTo>
                  <a:cubicBezTo>
                    <a:pt x="20782" y="668"/>
                    <a:pt x="12111" y="2260"/>
                    <a:pt x="5760" y="7200"/>
                  </a:cubicBezTo>
                  <a:cubicBezTo>
                    <a:pt x="2201" y="9968"/>
                    <a:pt x="1426" y="15162"/>
                    <a:pt x="0" y="1944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76"/>
            <p:cNvSpPr/>
            <p:nvPr/>
          </p:nvSpPr>
          <p:spPr>
            <a:xfrm>
              <a:off x="824635" y="2249379"/>
              <a:ext cx="348095" cy="158935"/>
            </a:xfrm>
            <a:prstGeom prst="flowChartManualOperation">
              <a:avLst/>
            </a:pr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76"/>
            <p:cNvSpPr/>
            <p:nvPr/>
          </p:nvSpPr>
          <p:spPr>
            <a:xfrm>
              <a:off x="920181" y="2331043"/>
              <a:ext cx="157002" cy="548645"/>
            </a:xfrm>
            <a:prstGeom prst="flowChartOffpageConnector">
              <a:avLst/>
            </a:pr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76"/>
            <p:cNvSpPr/>
            <p:nvPr/>
          </p:nvSpPr>
          <p:spPr>
            <a:xfrm>
              <a:off x="640635" y="1481976"/>
              <a:ext cx="348095" cy="363024"/>
            </a:xfrm>
            <a:custGeom>
              <a:avLst/>
              <a:gdLst/>
              <a:ahLst/>
              <a:cxnLst/>
              <a:rect l="l" t="t" r="r" b="b"/>
              <a:pathLst>
                <a:path w="25206" h="28800" extrusionOk="0">
                  <a:moveTo>
                    <a:pt x="25206" y="0"/>
                  </a:moveTo>
                  <a:cubicBezTo>
                    <a:pt x="17986" y="0"/>
                    <a:pt x="10151" y="2815"/>
                    <a:pt x="5046" y="7920"/>
                  </a:cubicBezTo>
                  <a:cubicBezTo>
                    <a:pt x="-17" y="12983"/>
                    <a:pt x="6" y="21640"/>
                    <a:pt x="6" y="2880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76"/>
            <p:cNvSpPr/>
            <p:nvPr/>
          </p:nvSpPr>
          <p:spPr>
            <a:xfrm>
              <a:off x="650657" y="1534882"/>
              <a:ext cx="348012" cy="291970"/>
            </a:xfrm>
            <a:custGeom>
              <a:avLst/>
              <a:gdLst/>
              <a:ahLst/>
              <a:cxnLst/>
              <a:rect l="l" t="t" r="r" b="b"/>
              <a:pathLst>
                <a:path w="25200" h="23163" extrusionOk="0">
                  <a:moveTo>
                    <a:pt x="25200" y="123"/>
                  </a:moveTo>
                  <a:cubicBezTo>
                    <a:pt x="19124" y="123"/>
                    <a:pt x="12256" y="-368"/>
                    <a:pt x="7200" y="3003"/>
                  </a:cubicBezTo>
                  <a:cubicBezTo>
                    <a:pt x="1263" y="6961"/>
                    <a:pt x="0" y="16027"/>
                    <a:pt x="0" y="23163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76"/>
            <p:cNvSpPr/>
            <p:nvPr/>
          </p:nvSpPr>
          <p:spPr>
            <a:xfrm>
              <a:off x="700373" y="1590879"/>
              <a:ext cx="198864" cy="226890"/>
            </a:xfrm>
            <a:custGeom>
              <a:avLst/>
              <a:gdLst/>
              <a:ahLst/>
              <a:cxnLst/>
              <a:rect l="l" t="t" r="r" b="b"/>
              <a:pathLst>
                <a:path w="14400" h="18000" extrusionOk="0">
                  <a:moveTo>
                    <a:pt x="14400" y="0"/>
                  </a:moveTo>
                  <a:cubicBezTo>
                    <a:pt x="9664" y="947"/>
                    <a:pt x="2967" y="1898"/>
                    <a:pt x="1440" y="6480"/>
                  </a:cubicBezTo>
                  <a:cubicBezTo>
                    <a:pt x="216" y="10151"/>
                    <a:pt x="0" y="14130"/>
                    <a:pt x="0" y="1800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76"/>
            <p:cNvSpPr/>
            <p:nvPr/>
          </p:nvSpPr>
          <p:spPr>
            <a:xfrm>
              <a:off x="635731" y="1428306"/>
              <a:ext cx="492202" cy="307789"/>
            </a:xfrm>
            <a:custGeom>
              <a:avLst/>
              <a:gdLst/>
              <a:ahLst/>
              <a:cxnLst/>
              <a:rect l="l" t="t" r="r" b="b"/>
              <a:pathLst>
                <a:path w="35641" h="24418" extrusionOk="0">
                  <a:moveTo>
                    <a:pt x="35641" y="2818"/>
                  </a:moveTo>
                  <a:cubicBezTo>
                    <a:pt x="26388" y="-1808"/>
                    <a:pt x="13663" y="-155"/>
                    <a:pt x="4681" y="4978"/>
                  </a:cubicBezTo>
                  <a:cubicBezTo>
                    <a:pt x="-1082" y="8271"/>
                    <a:pt x="361" y="17780"/>
                    <a:pt x="361" y="24418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76"/>
            <p:cNvSpPr/>
            <p:nvPr/>
          </p:nvSpPr>
          <p:spPr>
            <a:xfrm>
              <a:off x="660600" y="1495463"/>
              <a:ext cx="437501" cy="158949"/>
            </a:xfrm>
            <a:custGeom>
              <a:avLst/>
              <a:gdLst/>
              <a:ahLst/>
              <a:cxnLst/>
              <a:rect l="l" t="t" r="r" b="b"/>
              <a:pathLst>
                <a:path w="31680" h="12610" extrusionOk="0">
                  <a:moveTo>
                    <a:pt x="31680" y="5410"/>
                  </a:moveTo>
                  <a:cubicBezTo>
                    <a:pt x="24982" y="945"/>
                    <a:pt x="15557" y="-1456"/>
                    <a:pt x="7920" y="1090"/>
                  </a:cubicBezTo>
                  <a:cubicBezTo>
                    <a:pt x="3499" y="2564"/>
                    <a:pt x="2084" y="8442"/>
                    <a:pt x="0" y="1261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76"/>
            <p:cNvSpPr/>
            <p:nvPr/>
          </p:nvSpPr>
          <p:spPr>
            <a:xfrm>
              <a:off x="590998" y="1373598"/>
              <a:ext cx="636365" cy="235436"/>
            </a:xfrm>
            <a:custGeom>
              <a:avLst/>
              <a:gdLst/>
              <a:ahLst/>
              <a:cxnLst/>
              <a:rect l="l" t="t" r="r" b="b"/>
              <a:pathLst>
                <a:path w="46080" h="18678" extrusionOk="0">
                  <a:moveTo>
                    <a:pt x="46080" y="12198"/>
                  </a:moveTo>
                  <a:cubicBezTo>
                    <a:pt x="38701" y="2359"/>
                    <a:pt x="22468" y="-2491"/>
                    <a:pt x="10800" y="1398"/>
                  </a:cubicBezTo>
                  <a:cubicBezTo>
                    <a:pt x="6292" y="2901"/>
                    <a:pt x="1652" y="6819"/>
                    <a:pt x="720" y="11478"/>
                  </a:cubicBezTo>
                  <a:cubicBezTo>
                    <a:pt x="247" y="13843"/>
                    <a:pt x="1706" y="16972"/>
                    <a:pt x="0" y="18678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76"/>
            <p:cNvSpPr/>
            <p:nvPr/>
          </p:nvSpPr>
          <p:spPr>
            <a:xfrm>
              <a:off x="720260" y="1518277"/>
              <a:ext cx="397728" cy="245041"/>
            </a:xfrm>
            <a:custGeom>
              <a:avLst/>
              <a:gdLst/>
              <a:ahLst/>
              <a:cxnLst/>
              <a:rect l="l" t="t" r="r" b="b"/>
              <a:pathLst>
                <a:path w="28800" h="19440" extrusionOk="0">
                  <a:moveTo>
                    <a:pt x="28800" y="0"/>
                  </a:moveTo>
                  <a:cubicBezTo>
                    <a:pt x="20782" y="668"/>
                    <a:pt x="12111" y="2260"/>
                    <a:pt x="5760" y="7200"/>
                  </a:cubicBezTo>
                  <a:cubicBezTo>
                    <a:pt x="2201" y="9968"/>
                    <a:pt x="1426" y="15162"/>
                    <a:pt x="0" y="1944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69" name="Google Shape;2369;p76"/>
            <p:cNvGrpSpPr/>
            <p:nvPr/>
          </p:nvGrpSpPr>
          <p:grpSpPr>
            <a:xfrm rot="688206">
              <a:off x="462447" y="1041092"/>
              <a:ext cx="1132372" cy="824483"/>
              <a:chOff x="2988094" y="835011"/>
              <a:chExt cx="2646058" cy="1926603"/>
            </a:xfrm>
          </p:grpSpPr>
          <p:grpSp>
            <p:nvGrpSpPr>
              <p:cNvPr id="2370" name="Google Shape;2370;p76"/>
              <p:cNvGrpSpPr/>
              <p:nvPr/>
            </p:nvGrpSpPr>
            <p:grpSpPr>
              <a:xfrm>
                <a:off x="2988094" y="835011"/>
                <a:ext cx="2646058" cy="1926603"/>
                <a:chOff x="2988094" y="835011"/>
                <a:chExt cx="2646058" cy="1926603"/>
              </a:xfrm>
            </p:grpSpPr>
            <p:sp>
              <p:nvSpPr>
                <p:cNvPr id="2371" name="Google Shape;2371;p76"/>
                <p:cNvSpPr/>
                <p:nvPr/>
              </p:nvSpPr>
              <p:spPr>
                <a:xfrm rot="-1714769">
                  <a:off x="3074905" y="1238920"/>
                  <a:ext cx="1904563" cy="84764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2" name="Google Shape;2372;p76"/>
                <p:cNvSpPr/>
                <p:nvPr/>
              </p:nvSpPr>
              <p:spPr>
                <a:xfrm rot="-1763181">
                  <a:off x="2821505" y="1935021"/>
                  <a:ext cx="2979236" cy="102219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373" name="Google Shape;2373;p76"/>
              <p:cNvSpPr/>
              <p:nvPr/>
            </p:nvSpPr>
            <p:spPr>
              <a:xfrm>
                <a:off x="3219475" y="1638700"/>
                <a:ext cx="204425" cy="776775"/>
              </a:xfrm>
              <a:custGeom>
                <a:avLst/>
                <a:gdLst/>
                <a:ahLst/>
                <a:cxnLst/>
                <a:rect l="l" t="t" r="r" b="b"/>
                <a:pathLst>
                  <a:path w="8177" h="31071" extrusionOk="0">
                    <a:moveTo>
                      <a:pt x="8177" y="31071"/>
                    </a:moveTo>
                    <a:cubicBezTo>
                      <a:pt x="3385" y="21493"/>
                      <a:pt x="0" y="10710"/>
                      <a:pt x="0" y="0"/>
                    </a:cubicBezTo>
                  </a:path>
                </a:pathLst>
              </a:custGeom>
              <a:noFill/>
              <a:ln w="1143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76"/>
              <p:cNvSpPr/>
              <p:nvPr/>
            </p:nvSpPr>
            <p:spPr>
              <a:xfrm rot="9185955">
                <a:off x="4623291" y="917916"/>
                <a:ext cx="204404" cy="776695"/>
              </a:xfrm>
              <a:custGeom>
                <a:avLst/>
                <a:gdLst/>
                <a:ahLst/>
                <a:cxnLst/>
                <a:rect l="l" t="t" r="r" b="b"/>
                <a:pathLst>
                  <a:path w="8177" h="31071" extrusionOk="0">
                    <a:moveTo>
                      <a:pt x="8177" y="31071"/>
                    </a:moveTo>
                    <a:cubicBezTo>
                      <a:pt x="3385" y="21493"/>
                      <a:pt x="0" y="10710"/>
                      <a:pt x="0" y="0"/>
                    </a:cubicBezTo>
                  </a:path>
                </a:pathLst>
              </a:custGeom>
              <a:noFill/>
              <a:ln w="1143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76"/>
              <p:cNvSpPr/>
              <p:nvPr/>
            </p:nvSpPr>
            <p:spPr>
              <a:xfrm rot="-1758786">
                <a:off x="3240324" y="1782306"/>
                <a:ext cx="1782541" cy="163878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76" name="Google Shape;2376;p76"/>
          <p:cNvSpPr/>
          <p:nvPr/>
        </p:nvSpPr>
        <p:spPr>
          <a:xfrm rot="-148">
            <a:off x="2583738" y="2344177"/>
            <a:ext cx="6962400" cy="1720800"/>
          </a:xfrm>
          <a:prstGeom prst="wedgeRoundRectCallout">
            <a:avLst>
              <a:gd name="adj1" fmla="val -58421"/>
              <a:gd name="adj2" fmla="val 31715"/>
              <a:gd name="adj3" fmla="val 0"/>
            </a:avLst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We need to build a new DC. Tell me where.</a:t>
            </a:r>
            <a:endParaRPr sz="2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7" name="Google Shape;2377;p76"/>
          <p:cNvSpPr txBox="1"/>
          <p:nvPr/>
        </p:nvSpPr>
        <p:spPr>
          <a:xfrm>
            <a:off x="9664675" y="4803209"/>
            <a:ext cx="20079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(Chip,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overwhelmed)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78" name="Google Shape;2378;p76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Business Scenario 2: New DC Placement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379" name="Google Shape;2379;p76"/>
          <p:cNvGrpSpPr/>
          <p:nvPr/>
        </p:nvGrpSpPr>
        <p:grpSpPr>
          <a:xfrm>
            <a:off x="649420" y="2069624"/>
            <a:ext cx="1387238" cy="2551441"/>
            <a:chOff x="64917" y="57966"/>
            <a:chExt cx="2137500" cy="3994741"/>
          </a:xfrm>
        </p:grpSpPr>
        <p:sp>
          <p:nvSpPr>
            <p:cNvPr id="2380" name="Google Shape;2380;p76"/>
            <p:cNvSpPr/>
            <p:nvPr/>
          </p:nvSpPr>
          <p:spPr>
            <a:xfrm>
              <a:off x="581425" y="176925"/>
              <a:ext cx="1182600" cy="1386000"/>
            </a:xfrm>
            <a:prstGeom prst="ellipse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81" name="Google Shape;2381;p76"/>
            <p:cNvCxnSpPr/>
            <p:nvPr/>
          </p:nvCxnSpPr>
          <p:spPr>
            <a:xfrm>
              <a:off x="1125454" y="1562937"/>
              <a:ext cx="0" cy="16614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82" name="Google Shape;2382;p76"/>
            <p:cNvCxnSpPr/>
            <p:nvPr/>
          </p:nvCxnSpPr>
          <p:spPr>
            <a:xfrm flipH="1">
              <a:off x="453060" y="3194107"/>
              <a:ext cx="694800" cy="8586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83" name="Google Shape;2383;p76"/>
            <p:cNvCxnSpPr/>
            <p:nvPr/>
          </p:nvCxnSpPr>
          <p:spPr>
            <a:xfrm>
              <a:off x="1133961" y="3194107"/>
              <a:ext cx="630000" cy="7926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84" name="Google Shape;2384;p76"/>
            <p:cNvCxnSpPr/>
            <p:nvPr/>
          </p:nvCxnSpPr>
          <p:spPr>
            <a:xfrm rot="10800000" flipH="1">
              <a:off x="1159317" y="1562780"/>
              <a:ext cx="1043100" cy="5394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85" name="Google Shape;2385;p76"/>
            <p:cNvCxnSpPr/>
            <p:nvPr/>
          </p:nvCxnSpPr>
          <p:spPr>
            <a:xfrm rot="10800000">
              <a:off x="64917" y="1364480"/>
              <a:ext cx="1094400" cy="7377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86" name="Google Shape;2386;p76"/>
            <p:cNvSpPr/>
            <p:nvPr/>
          </p:nvSpPr>
          <p:spPr>
            <a:xfrm rot="-6482671">
              <a:off x="931844" y="587629"/>
              <a:ext cx="222756" cy="318292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76"/>
            <p:cNvSpPr/>
            <p:nvPr/>
          </p:nvSpPr>
          <p:spPr>
            <a:xfrm rot="6011490">
              <a:off x="1369932" y="587589"/>
              <a:ext cx="244152" cy="318238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76"/>
            <p:cNvSpPr/>
            <p:nvPr/>
          </p:nvSpPr>
          <p:spPr>
            <a:xfrm>
              <a:off x="954264" y="685586"/>
              <a:ext cx="122400" cy="1224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76"/>
            <p:cNvSpPr/>
            <p:nvPr/>
          </p:nvSpPr>
          <p:spPr>
            <a:xfrm>
              <a:off x="1430773" y="685586"/>
              <a:ext cx="122400" cy="1224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76"/>
            <p:cNvSpPr/>
            <p:nvPr/>
          </p:nvSpPr>
          <p:spPr>
            <a:xfrm rot="-1495950">
              <a:off x="955302" y="1118729"/>
              <a:ext cx="434852" cy="227340"/>
            </a:xfrm>
            <a:custGeom>
              <a:avLst/>
              <a:gdLst/>
              <a:ahLst/>
              <a:cxnLst/>
              <a:rect l="l" t="t" r="r" b="b"/>
              <a:pathLst>
                <a:path w="68400" h="25196" extrusionOk="0">
                  <a:moveTo>
                    <a:pt x="0" y="2876"/>
                  </a:moveTo>
                  <a:cubicBezTo>
                    <a:pt x="7560" y="2636"/>
                    <a:pt x="33960" y="-2284"/>
                    <a:pt x="45360" y="1436"/>
                  </a:cubicBezTo>
                  <a:cubicBezTo>
                    <a:pt x="56760" y="5156"/>
                    <a:pt x="64560" y="21236"/>
                    <a:pt x="68400" y="2519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76"/>
            <p:cNvSpPr/>
            <p:nvPr/>
          </p:nvSpPr>
          <p:spPr>
            <a:xfrm>
              <a:off x="383282" y="272925"/>
              <a:ext cx="630150" cy="720000"/>
            </a:xfrm>
            <a:custGeom>
              <a:avLst/>
              <a:gdLst/>
              <a:ahLst/>
              <a:cxnLst/>
              <a:rect l="l" t="t" r="r" b="b"/>
              <a:pathLst>
                <a:path w="25206" h="28800" extrusionOk="0">
                  <a:moveTo>
                    <a:pt x="25206" y="0"/>
                  </a:moveTo>
                  <a:cubicBezTo>
                    <a:pt x="17986" y="0"/>
                    <a:pt x="10151" y="2815"/>
                    <a:pt x="5046" y="7920"/>
                  </a:cubicBezTo>
                  <a:cubicBezTo>
                    <a:pt x="-17" y="12983"/>
                    <a:pt x="6" y="21640"/>
                    <a:pt x="6" y="28800"/>
                  </a:cubicBez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76"/>
            <p:cNvSpPr/>
            <p:nvPr/>
          </p:nvSpPr>
          <p:spPr>
            <a:xfrm>
              <a:off x="401425" y="377859"/>
              <a:ext cx="630000" cy="579075"/>
            </a:xfrm>
            <a:custGeom>
              <a:avLst/>
              <a:gdLst/>
              <a:ahLst/>
              <a:cxnLst/>
              <a:rect l="l" t="t" r="r" b="b"/>
              <a:pathLst>
                <a:path w="25200" h="23163" extrusionOk="0">
                  <a:moveTo>
                    <a:pt x="25200" y="123"/>
                  </a:moveTo>
                  <a:cubicBezTo>
                    <a:pt x="19124" y="123"/>
                    <a:pt x="12256" y="-368"/>
                    <a:pt x="7200" y="3003"/>
                  </a:cubicBezTo>
                  <a:cubicBezTo>
                    <a:pt x="1263" y="6961"/>
                    <a:pt x="0" y="16027"/>
                    <a:pt x="0" y="23163"/>
                  </a:cubicBez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76"/>
            <p:cNvSpPr/>
            <p:nvPr/>
          </p:nvSpPr>
          <p:spPr>
            <a:xfrm>
              <a:off x="491425" y="488925"/>
              <a:ext cx="360000" cy="450000"/>
            </a:xfrm>
            <a:custGeom>
              <a:avLst/>
              <a:gdLst/>
              <a:ahLst/>
              <a:cxnLst/>
              <a:rect l="l" t="t" r="r" b="b"/>
              <a:pathLst>
                <a:path w="14400" h="18000" extrusionOk="0">
                  <a:moveTo>
                    <a:pt x="14400" y="0"/>
                  </a:moveTo>
                  <a:cubicBezTo>
                    <a:pt x="9664" y="947"/>
                    <a:pt x="2967" y="1898"/>
                    <a:pt x="1440" y="6480"/>
                  </a:cubicBezTo>
                  <a:cubicBezTo>
                    <a:pt x="216" y="10151"/>
                    <a:pt x="0" y="14130"/>
                    <a:pt x="0" y="18000"/>
                  </a:cubicBez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76"/>
            <p:cNvSpPr/>
            <p:nvPr/>
          </p:nvSpPr>
          <p:spPr>
            <a:xfrm>
              <a:off x="374403" y="166475"/>
              <a:ext cx="891025" cy="610450"/>
            </a:xfrm>
            <a:custGeom>
              <a:avLst/>
              <a:gdLst/>
              <a:ahLst/>
              <a:cxnLst/>
              <a:rect l="l" t="t" r="r" b="b"/>
              <a:pathLst>
                <a:path w="35641" h="24418" extrusionOk="0">
                  <a:moveTo>
                    <a:pt x="35641" y="2818"/>
                  </a:moveTo>
                  <a:cubicBezTo>
                    <a:pt x="26388" y="-1808"/>
                    <a:pt x="13663" y="-155"/>
                    <a:pt x="4681" y="4978"/>
                  </a:cubicBezTo>
                  <a:cubicBezTo>
                    <a:pt x="-1082" y="8271"/>
                    <a:pt x="361" y="17780"/>
                    <a:pt x="361" y="24418"/>
                  </a:cubicBez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76"/>
            <p:cNvSpPr/>
            <p:nvPr/>
          </p:nvSpPr>
          <p:spPr>
            <a:xfrm>
              <a:off x="671425" y="141151"/>
              <a:ext cx="792000" cy="473775"/>
            </a:xfrm>
            <a:custGeom>
              <a:avLst/>
              <a:gdLst/>
              <a:ahLst/>
              <a:cxnLst/>
              <a:rect l="l" t="t" r="r" b="b"/>
              <a:pathLst>
                <a:path w="31680" h="18951" extrusionOk="0">
                  <a:moveTo>
                    <a:pt x="31680" y="5271"/>
                  </a:moveTo>
                  <a:cubicBezTo>
                    <a:pt x="24817" y="696"/>
                    <a:pt x="14737" y="-1679"/>
                    <a:pt x="7200" y="1671"/>
                  </a:cubicBezTo>
                  <a:cubicBezTo>
                    <a:pt x="1498" y="4205"/>
                    <a:pt x="0" y="12711"/>
                    <a:pt x="0" y="18951"/>
                  </a:cubicBez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76"/>
            <p:cNvSpPr/>
            <p:nvPr/>
          </p:nvSpPr>
          <p:spPr>
            <a:xfrm>
              <a:off x="689425" y="185485"/>
              <a:ext cx="972000" cy="339450"/>
            </a:xfrm>
            <a:custGeom>
              <a:avLst/>
              <a:gdLst/>
              <a:ahLst/>
              <a:cxnLst/>
              <a:rect l="l" t="t" r="r" b="b"/>
              <a:pathLst>
                <a:path w="38880" h="13578" extrusionOk="0">
                  <a:moveTo>
                    <a:pt x="38880" y="6378"/>
                  </a:moveTo>
                  <a:cubicBezTo>
                    <a:pt x="32101" y="1536"/>
                    <a:pt x="22058" y="-1944"/>
                    <a:pt x="14400" y="1338"/>
                  </a:cubicBezTo>
                  <a:cubicBezTo>
                    <a:pt x="8610" y="3820"/>
                    <a:pt x="5635" y="10761"/>
                    <a:pt x="0" y="13578"/>
                  </a:cubicBez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76"/>
            <p:cNvSpPr/>
            <p:nvPr/>
          </p:nvSpPr>
          <p:spPr>
            <a:xfrm>
              <a:off x="419425" y="299675"/>
              <a:ext cx="792000" cy="315250"/>
            </a:xfrm>
            <a:custGeom>
              <a:avLst/>
              <a:gdLst/>
              <a:ahLst/>
              <a:cxnLst/>
              <a:rect l="l" t="t" r="r" b="b"/>
              <a:pathLst>
                <a:path w="31680" h="12610" extrusionOk="0">
                  <a:moveTo>
                    <a:pt x="31680" y="5410"/>
                  </a:moveTo>
                  <a:cubicBezTo>
                    <a:pt x="24982" y="945"/>
                    <a:pt x="15557" y="-1456"/>
                    <a:pt x="7920" y="1090"/>
                  </a:cubicBezTo>
                  <a:cubicBezTo>
                    <a:pt x="3499" y="2564"/>
                    <a:pt x="2084" y="8442"/>
                    <a:pt x="0" y="12610"/>
                  </a:cubicBez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76"/>
            <p:cNvSpPr/>
            <p:nvPr/>
          </p:nvSpPr>
          <p:spPr>
            <a:xfrm>
              <a:off x="293425" y="57966"/>
              <a:ext cx="1152000" cy="466950"/>
            </a:xfrm>
            <a:custGeom>
              <a:avLst/>
              <a:gdLst/>
              <a:ahLst/>
              <a:cxnLst/>
              <a:rect l="l" t="t" r="r" b="b"/>
              <a:pathLst>
                <a:path w="46080" h="18678" extrusionOk="0">
                  <a:moveTo>
                    <a:pt x="46080" y="12198"/>
                  </a:moveTo>
                  <a:cubicBezTo>
                    <a:pt x="38701" y="2359"/>
                    <a:pt x="22468" y="-2491"/>
                    <a:pt x="10800" y="1398"/>
                  </a:cubicBezTo>
                  <a:cubicBezTo>
                    <a:pt x="6292" y="2901"/>
                    <a:pt x="1652" y="6819"/>
                    <a:pt x="720" y="11478"/>
                  </a:cubicBezTo>
                  <a:cubicBezTo>
                    <a:pt x="247" y="13843"/>
                    <a:pt x="1706" y="16972"/>
                    <a:pt x="0" y="18678"/>
                  </a:cubicBez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76"/>
            <p:cNvSpPr/>
            <p:nvPr/>
          </p:nvSpPr>
          <p:spPr>
            <a:xfrm>
              <a:off x="527425" y="344925"/>
              <a:ext cx="720000" cy="486000"/>
            </a:xfrm>
            <a:custGeom>
              <a:avLst/>
              <a:gdLst/>
              <a:ahLst/>
              <a:cxnLst/>
              <a:rect l="l" t="t" r="r" b="b"/>
              <a:pathLst>
                <a:path w="28800" h="19440" extrusionOk="0">
                  <a:moveTo>
                    <a:pt x="28800" y="0"/>
                  </a:moveTo>
                  <a:cubicBezTo>
                    <a:pt x="20782" y="668"/>
                    <a:pt x="12111" y="2260"/>
                    <a:pt x="5760" y="7200"/>
                  </a:cubicBezTo>
                  <a:cubicBezTo>
                    <a:pt x="2201" y="9968"/>
                    <a:pt x="1426" y="15162"/>
                    <a:pt x="0" y="19440"/>
                  </a:cubicBez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00" name="Google Shape;2400;p76"/>
            <p:cNvGrpSpPr/>
            <p:nvPr/>
          </p:nvGrpSpPr>
          <p:grpSpPr>
            <a:xfrm>
              <a:off x="660310" y="1471958"/>
              <a:ext cx="930317" cy="583625"/>
              <a:chOff x="5193635" y="2562258"/>
              <a:chExt cx="930317" cy="583625"/>
            </a:xfrm>
          </p:grpSpPr>
          <p:sp>
            <p:nvSpPr>
              <p:cNvPr id="2401" name="Google Shape;2401;p76"/>
              <p:cNvSpPr/>
              <p:nvPr/>
            </p:nvSpPr>
            <p:spPr>
              <a:xfrm rot="-4390388">
                <a:off x="5618731" y="2656432"/>
                <a:ext cx="490188" cy="395277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76"/>
              <p:cNvSpPr/>
              <p:nvPr/>
            </p:nvSpPr>
            <p:spPr>
              <a:xfrm rot="5250535">
                <a:off x="5153651" y="2658589"/>
                <a:ext cx="490063" cy="3891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3" name="Google Shape;2403;p76"/>
              <p:cNvSpPr/>
              <p:nvPr/>
            </p:nvSpPr>
            <p:spPr>
              <a:xfrm>
                <a:off x="5472000" y="2674975"/>
                <a:ext cx="356400" cy="356400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4" name="Google Shape;2404;p76"/>
            <p:cNvSpPr/>
            <p:nvPr/>
          </p:nvSpPr>
          <p:spPr>
            <a:xfrm>
              <a:off x="1229950" y="2127587"/>
              <a:ext cx="133696" cy="180292"/>
            </a:xfrm>
            <a:custGeom>
              <a:avLst/>
              <a:gdLst/>
              <a:ahLst/>
              <a:cxnLst/>
              <a:rect l="l" t="t" r="r" b="b"/>
              <a:pathLst>
                <a:path w="32569" h="43920" extrusionOk="0">
                  <a:moveTo>
                    <a:pt x="31793" y="43200"/>
                  </a:moveTo>
                  <a:cubicBezTo>
                    <a:pt x="34082" y="34045"/>
                    <a:pt x="30482" y="24275"/>
                    <a:pt x="28193" y="15120"/>
                  </a:cubicBezTo>
                  <a:cubicBezTo>
                    <a:pt x="27123" y="10839"/>
                    <a:pt x="26273" y="6000"/>
                    <a:pt x="23153" y="2880"/>
                  </a:cubicBezTo>
                  <a:cubicBezTo>
                    <a:pt x="20557" y="284"/>
                    <a:pt x="15953" y="1440"/>
                    <a:pt x="12353" y="720"/>
                  </a:cubicBezTo>
                  <a:cubicBezTo>
                    <a:pt x="9285" y="106"/>
                    <a:pt x="5206" y="-773"/>
                    <a:pt x="2993" y="1440"/>
                  </a:cubicBezTo>
                  <a:cubicBezTo>
                    <a:pt x="-3930" y="8363"/>
                    <a:pt x="3322" y="22094"/>
                    <a:pt x="8753" y="30240"/>
                  </a:cubicBezTo>
                  <a:cubicBezTo>
                    <a:pt x="12828" y="36353"/>
                    <a:pt x="18686" y="43920"/>
                    <a:pt x="26033" y="43920"/>
                  </a:cubicBez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76"/>
            <p:cNvSpPr/>
            <p:nvPr/>
          </p:nvSpPr>
          <p:spPr>
            <a:xfrm>
              <a:off x="1300390" y="2088585"/>
              <a:ext cx="264580" cy="85647"/>
            </a:xfrm>
            <a:custGeom>
              <a:avLst/>
              <a:gdLst/>
              <a:ahLst/>
              <a:cxnLst/>
              <a:rect l="l" t="t" r="r" b="b"/>
              <a:pathLst>
                <a:path w="64453" h="20864" extrusionOk="0">
                  <a:moveTo>
                    <a:pt x="15335" y="15252"/>
                  </a:moveTo>
                  <a:cubicBezTo>
                    <a:pt x="28386" y="20146"/>
                    <a:pt x="44628" y="23646"/>
                    <a:pt x="57095" y="17412"/>
                  </a:cubicBezTo>
                  <a:cubicBezTo>
                    <a:pt x="59983" y="15968"/>
                    <a:pt x="64928" y="14098"/>
                    <a:pt x="64295" y="10932"/>
                  </a:cubicBezTo>
                  <a:cubicBezTo>
                    <a:pt x="61589" y="-2597"/>
                    <a:pt x="37634" y="-379"/>
                    <a:pt x="23975" y="1572"/>
                  </a:cubicBezTo>
                  <a:cubicBezTo>
                    <a:pt x="17069" y="2559"/>
                    <a:pt x="9714" y="806"/>
                    <a:pt x="3095" y="3012"/>
                  </a:cubicBezTo>
                  <a:cubicBezTo>
                    <a:pt x="499" y="3877"/>
                    <a:pt x="-1000" y="8997"/>
                    <a:pt x="935" y="10932"/>
                  </a:cubicBez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76"/>
            <p:cNvSpPr/>
            <p:nvPr/>
          </p:nvSpPr>
          <p:spPr>
            <a:xfrm>
              <a:off x="1357502" y="2127741"/>
              <a:ext cx="150378" cy="165358"/>
            </a:xfrm>
            <a:custGeom>
              <a:avLst/>
              <a:gdLst/>
              <a:ahLst/>
              <a:cxnLst/>
              <a:rect l="l" t="t" r="r" b="b"/>
              <a:pathLst>
                <a:path w="36633" h="40282" extrusionOk="0">
                  <a:moveTo>
                    <a:pt x="0" y="18682"/>
                  </a:moveTo>
                  <a:cubicBezTo>
                    <a:pt x="824" y="13739"/>
                    <a:pt x="1540" y="8452"/>
                    <a:pt x="4320" y="4282"/>
                  </a:cubicBezTo>
                  <a:cubicBezTo>
                    <a:pt x="8846" y="-2508"/>
                    <a:pt x="21803" y="84"/>
                    <a:pt x="28800" y="4282"/>
                  </a:cubicBezTo>
                  <a:cubicBezTo>
                    <a:pt x="39098" y="10461"/>
                    <a:pt x="38732" y="31790"/>
                    <a:pt x="30240" y="40282"/>
                  </a:cubicBez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76"/>
            <p:cNvSpPr/>
            <p:nvPr/>
          </p:nvSpPr>
          <p:spPr>
            <a:xfrm>
              <a:off x="1375235" y="2124007"/>
              <a:ext cx="226424" cy="209971"/>
            </a:xfrm>
            <a:custGeom>
              <a:avLst/>
              <a:gdLst/>
              <a:ahLst/>
              <a:cxnLst/>
              <a:rect l="l" t="t" r="r" b="b"/>
              <a:pathLst>
                <a:path w="55158" h="51150" extrusionOk="0">
                  <a:moveTo>
                    <a:pt x="28800" y="36872"/>
                  </a:moveTo>
                  <a:cubicBezTo>
                    <a:pt x="28800" y="27989"/>
                    <a:pt x="27365" y="18850"/>
                    <a:pt x="29520" y="10232"/>
                  </a:cubicBezTo>
                  <a:cubicBezTo>
                    <a:pt x="31435" y="2573"/>
                    <a:pt x="46258" y="-3270"/>
                    <a:pt x="51840" y="2312"/>
                  </a:cubicBezTo>
                  <a:cubicBezTo>
                    <a:pt x="56137" y="6609"/>
                    <a:pt x="54720" y="14236"/>
                    <a:pt x="54720" y="20312"/>
                  </a:cubicBezTo>
                  <a:cubicBezTo>
                    <a:pt x="54720" y="26832"/>
                    <a:pt x="56472" y="34536"/>
                    <a:pt x="52560" y="39752"/>
                  </a:cubicBezTo>
                  <a:cubicBezTo>
                    <a:pt x="48041" y="45778"/>
                    <a:pt x="38987" y="46565"/>
                    <a:pt x="31680" y="48392"/>
                  </a:cubicBezTo>
                  <a:cubicBezTo>
                    <a:pt x="21425" y="50956"/>
                    <a:pt x="10366" y="51905"/>
                    <a:pt x="0" y="49832"/>
                  </a:cubicBez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76"/>
            <p:cNvSpPr/>
            <p:nvPr/>
          </p:nvSpPr>
          <p:spPr>
            <a:xfrm>
              <a:off x="1342724" y="2361078"/>
              <a:ext cx="70934" cy="307382"/>
            </a:xfrm>
            <a:custGeom>
              <a:avLst/>
              <a:gdLst/>
              <a:ahLst/>
              <a:cxnLst/>
              <a:rect l="l" t="t" r="r" b="b"/>
              <a:pathLst>
                <a:path w="17280" h="74880" extrusionOk="0">
                  <a:moveTo>
                    <a:pt x="17280" y="0"/>
                  </a:moveTo>
                  <a:cubicBezTo>
                    <a:pt x="15571" y="15385"/>
                    <a:pt x="14065" y="30811"/>
                    <a:pt x="11520" y="46080"/>
                  </a:cubicBezTo>
                  <a:cubicBezTo>
                    <a:pt x="9820" y="56279"/>
                    <a:pt x="7311" y="67569"/>
                    <a:pt x="0" y="74880"/>
                  </a:cubicBezTo>
                </a:path>
              </a:pathLst>
            </a:custGeom>
            <a:noFill/>
            <a:ln w="38100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9" name="Google Shape;2409;p76"/>
          <p:cNvGrpSpPr/>
          <p:nvPr/>
        </p:nvGrpSpPr>
        <p:grpSpPr>
          <a:xfrm>
            <a:off x="10977927" y="2826375"/>
            <a:ext cx="496225" cy="756382"/>
            <a:chOff x="767650" y="4574600"/>
            <a:chExt cx="1150800" cy="1753725"/>
          </a:xfrm>
        </p:grpSpPr>
        <p:sp>
          <p:nvSpPr>
            <p:cNvPr id="2410" name="Google Shape;2410;p76"/>
            <p:cNvSpPr/>
            <p:nvPr/>
          </p:nvSpPr>
          <p:spPr>
            <a:xfrm>
              <a:off x="769888" y="4666175"/>
              <a:ext cx="1146300" cy="573150"/>
            </a:xfrm>
            <a:prstGeom prst="flowChartMerge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411" name="Google Shape;2411;p76"/>
            <p:cNvCxnSpPr/>
            <p:nvPr/>
          </p:nvCxnSpPr>
          <p:spPr>
            <a:xfrm>
              <a:off x="1343038" y="5239325"/>
              <a:ext cx="0" cy="101010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412" name="Google Shape;2412;p76"/>
            <p:cNvSpPr/>
            <p:nvPr/>
          </p:nvSpPr>
          <p:spPr>
            <a:xfrm>
              <a:off x="767650" y="6249425"/>
              <a:ext cx="1150800" cy="78900"/>
            </a:xfrm>
            <a:prstGeom prst="ellipse">
              <a:avLst/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76"/>
            <p:cNvSpPr/>
            <p:nvPr/>
          </p:nvSpPr>
          <p:spPr>
            <a:xfrm>
              <a:off x="980271" y="4876550"/>
              <a:ext cx="725550" cy="362775"/>
            </a:xfrm>
            <a:prstGeom prst="flowChartMerge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414" name="Google Shape;2414;p76"/>
            <p:cNvCxnSpPr/>
            <p:nvPr/>
          </p:nvCxnSpPr>
          <p:spPr>
            <a:xfrm>
              <a:off x="851150" y="4574600"/>
              <a:ext cx="387300" cy="44910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415" name="Google Shape;2415;p76"/>
            <p:cNvSpPr/>
            <p:nvPr/>
          </p:nvSpPr>
          <p:spPr>
            <a:xfrm rot="-962711">
              <a:off x="1038339" y="4734858"/>
              <a:ext cx="236618" cy="271562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0" name="Google Shape;2420;p77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4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grpSp>
        <p:nvGrpSpPr>
          <p:cNvPr id="2421" name="Google Shape;2421;p77"/>
          <p:cNvGrpSpPr/>
          <p:nvPr/>
        </p:nvGrpSpPr>
        <p:grpSpPr>
          <a:xfrm>
            <a:off x="11096367" y="4647157"/>
            <a:ext cx="703302" cy="1352004"/>
            <a:chOff x="321023" y="936735"/>
            <a:chExt cx="1365900" cy="2852932"/>
          </a:xfrm>
        </p:grpSpPr>
        <p:sp>
          <p:nvSpPr>
            <p:cNvPr id="2422" name="Google Shape;2422;p77"/>
            <p:cNvSpPr/>
            <p:nvPr/>
          </p:nvSpPr>
          <p:spPr>
            <a:xfrm>
              <a:off x="651051" y="1312988"/>
              <a:ext cx="755700" cy="8856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23" name="Google Shape;2423;p77"/>
            <p:cNvCxnSpPr/>
            <p:nvPr/>
          </p:nvCxnSpPr>
          <p:spPr>
            <a:xfrm>
              <a:off x="998685" y="2198650"/>
              <a:ext cx="0" cy="10617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24" name="Google Shape;2424;p77"/>
            <p:cNvCxnSpPr/>
            <p:nvPr/>
          </p:nvCxnSpPr>
          <p:spPr>
            <a:xfrm flipH="1">
              <a:off x="569003" y="3240967"/>
              <a:ext cx="444000" cy="5487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25" name="Google Shape;2425;p77"/>
            <p:cNvCxnSpPr/>
            <p:nvPr/>
          </p:nvCxnSpPr>
          <p:spPr>
            <a:xfrm>
              <a:off x="1004121" y="3240967"/>
              <a:ext cx="402600" cy="5064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26" name="Google Shape;2426;p77"/>
            <p:cNvCxnSpPr/>
            <p:nvPr/>
          </p:nvCxnSpPr>
          <p:spPr>
            <a:xfrm rot="10800000" flipH="1">
              <a:off x="1020323" y="2198526"/>
              <a:ext cx="666600" cy="3447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27" name="Google Shape;2427;p77"/>
            <p:cNvCxnSpPr/>
            <p:nvPr/>
          </p:nvCxnSpPr>
          <p:spPr>
            <a:xfrm rot="10800000">
              <a:off x="321023" y="2071926"/>
              <a:ext cx="699300" cy="471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428" name="Google Shape;2428;p77"/>
            <p:cNvSpPr/>
            <p:nvPr/>
          </p:nvSpPr>
          <p:spPr>
            <a:xfrm rot="-261143">
              <a:off x="926459" y="1631728"/>
              <a:ext cx="142310" cy="20335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77"/>
            <p:cNvSpPr/>
            <p:nvPr/>
          </p:nvSpPr>
          <p:spPr>
            <a:xfrm rot="-6611">
              <a:off x="1057594" y="1624003"/>
              <a:ext cx="156000" cy="2031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77"/>
            <p:cNvSpPr/>
            <p:nvPr/>
          </p:nvSpPr>
          <p:spPr>
            <a:xfrm>
              <a:off x="948610" y="1694342"/>
              <a:ext cx="78300" cy="783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77"/>
            <p:cNvSpPr/>
            <p:nvPr/>
          </p:nvSpPr>
          <p:spPr>
            <a:xfrm>
              <a:off x="1096401" y="1686714"/>
              <a:ext cx="78300" cy="783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77"/>
            <p:cNvSpPr/>
            <p:nvPr/>
          </p:nvSpPr>
          <p:spPr>
            <a:xfrm rot="-400736">
              <a:off x="909453" y="1942469"/>
              <a:ext cx="277880" cy="31776"/>
            </a:xfrm>
            <a:custGeom>
              <a:avLst/>
              <a:gdLst/>
              <a:ahLst/>
              <a:cxnLst/>
              <a:rect l="l" t="t" r="r" b="b"/>
              <a:pathLst>
                <a:path w="68400" h="25196" extrusionOk="0">
                  <a:moveTo>
                    <a:pt x="0" y="2876"/>
                  </a:moveTo>
                  <a:cubicBezTo>
                    <a:pt x="7560" y="2636"/>
                    <a:pt x="33960" y="-2284"/>
                    <a:pt x="45360" y="1436"/>
                  </a:cubicBezTo>
                  <a:cubicBezTo>
                    <a:pt x="56760" y="5156"/>
                    <a:pt x="64560" y="21236"/>
                    <a:pt x="68400" y="25196"/>
                  </a:cubicBezTo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77"/>
            <p:cNvSpPr/>
            <p:nvPr/>
          </p:nvSpPr>
          <p:spPr>
            <a:xfrm flipH="1">
              <a:off x="1063787" y="1413331"/>
              <a:ext cx="348095" cy="363024"/>
            </a:xfrm>
            <a:custGeom>
              <a:avLst/>
              <a:gdLst/>
              <a:ahLst/>
              <a:cxnLst/>
              <a:rect l="l" t="t" r="r" b="b"/>
              <a:pathLst>
                <a:path w="25206" h="28800" extrusionOk="0">
                  <a:moveTo>
                    <a:pt x="25206" y="0"/>
                  </a:moveTo>
                  <a:cubicBezTo>
                    <a:pt x="17986" y="0"/>
                    <a:pt x="10151" y="2815"/>
                    <a:pt x="5046" y="7920"/>
                  </a:cubicBezTo>
                  <a:cubicBezTo>
                    <a:pt x="-17" y="12983"/>
                    <a:pt x="6" y="21640"/>
                    <a:pt x="6" y="28800"/>
                  </a:cubicBezTo>
                </a:path>
              </a:pathLst>
            </a:custGeom>
            <a:noFill/>
            <a:ln w="9525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77"/>
            <p:cNvSpPr/>
            <p:nvPr/>
          </p:nvSpPr>
          <p:spPr>
            <a:xfrm flipH="1">
              <a:off x="1053847" y="1466237"/>
              <a:ext cx="348012" cy="291970"/>
            </a:xfrm>
            <a:custGeom>
              <a:avLst/>
              <a:gdLst/>
              <a:ahLst/>
              <a:cxnLst/>
              <a:rect l="l" t="t" r="r" b="b"/>
              <a:pathLst>
                <a:path w="25200" h="23163" extrusionOk="0">
                  <a:moveTo>
                    <a:pt x="25200" y="123"/>
                  </a:moveTo>
                  <a:cubicBezTo>
                    <a:pt x="19124" y="123"/>
                    <a:pt x="12256" y="-368"/>
                    <a:pt x="7200" y="3003"/>
                  </a:cubicBezTo>
                  <a:cubicBezTo>
                    <a:pt x="1263" y="6961"/>
                    <a:pt x="0" y="16027"/>
                    <a:pt x="0" y="23163"/>
                  </a:cubicBezTo>
                </a:path>
              </a:pathLst>
            </a:custGeom>
            <a:noFill/>
            <a:ln w="9525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77"/>
            <p:cNvSpPr/>
            <p:nvPr/>
          </p:nvSpPr>
          <p:spPr>
            <a:xfrm flipH="1">
              <a:off x="1153280" y="1522234"/>
              <a:ext cx="198864" cy="226890"/>
            </a:xfrm>
            <a:custGeom>
              <a:avLst/>
              <a:gdLst/>
              <a:ahLst/>
              <a:cxnLst/>
              <a:rect l="l" t="t" r="r" b="b"/>
              <a:pathLst>
                <a:path w="14400" h="18000" extrusionOk="0">
                  <a:moveTo>
                    <a:pt x="14400" y="0"/>
                  </a:moveTo>
                  <a:cubicBezTo>
                    <a:pt x="9664" y="947"/>
                    <a:pt x="2967" y="1898"/>
                    <a:pt x="1440" y="6480"/>
                  </a:cubicBezTo>
                  <a:cubicBezTo>
                    <a:pt x="216" y="10151"/>
                    <a:pt x="0" y="14130"/>
                    <a:pt x="0" y="18000"/>
                  </a:cubicBezTo>
                </a:path>
              </a:pathLst>
            </a:custGeom>
            <a:noFill/>
            <a:ln w="9525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77"/>
            <p:cNvSpPr/>
            <p:nvPr/>
          </p:nvSpPr>
          <p:spPr>
            <a:xfrm flipH="1">
              <a:off x="924584" y="1359661"/>
              <a:ext cx="492202" cy="307789"/>
            </a:xfrm>
            <a:custGeom>
              <a:avLst/>
              <a:gdLst/>
              <a:ahLst/>
              <a:cxnLst/>
              <a:rect l="l" t="t" r="r" b="b"/>
              <a:pathLst>
                <a:path w="35641" h="24418" extrusionOk="0">
                  <a:moveTo>
                    <a:pt x="35641" y="2818"/>
                  </a:moveTo>
                  <a:cubicBezTo>
                    <a:pt x="26388" y="-1808"/>
                    <a:pt x="13663" y="-155"/>
                    <a:pt x="4681" y="4978"/>
                  </a:cubicBezTo>
                  <a:cubicBezTo>
                    <a:pt x="-1082" y="8271"/>
                    <a:pt x="361" y="17780"/>
                    <a:pt x="361" y="24418"/>
                  </a:cubicBezTo>
                </a:path>
              </a:pathLst>
            </a:custGeom>
            <a:noFill/>
            <a:ln w="9525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77"/>
            <p:cNvSpPr/>
            <p:nvPr/>
          </p:nvSpPr>
          <p:spPr>
            <a:xfrm flipH="1">
              <a:off x="815211" y="1346894"/>
              <a:ext cx="437501" cy="238877"/>
            </a:xfrm>
            <a:custGeom>
              <a:avLst/>
              <a:gdLst/>
              <a:ahLst/>
              <a:cxnLst/>
              <a:rect l="l" t="t" r="r" b="b"/>
              <a:pathLst>
                <a:path w="31680" h="18951" extrusionOk="0">
                  <a:moveTo>
                    <a:pt x="31680" y="5271"/>
                  </a:moveTo>
                  <a:cubicBezTo>
                    <a:pt x="24817" y="696"/>
                    <a:pt x="14737" y="-1679"/>
                    <a:pt x="7200" y="1671"/>
                  </a:cubicBezTo>
                  <a:cubicBezTo>
                    <a:pt x="1498" y="4205"/>
                    <a:pt x="0" y="12711"/>
                    <a:pt x="0" y="18951"/>
                  </a:cubicBezTo>
                </a:path>
              </a:pathLst>
            </a:custGeom>
            <a:noFill/>
            <a:ln w="9525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77"/>
            <p:cNvSpPr/>
            <p:nvPr/>
          </p:nvSpPr>
          <p:spPr>
            <a:xfrm flipH="1">
              <a:off x="705836" y="1369246"/>
              <a:ext cx="536933" cy="171151"/>
            </a:xfrm>
            <a:custGeom>
              <a:avLst/>
              <a:gdLst/>
              <a:ahLst/>
              <a:cxnLst/>
              <a:rect l="l" t="t" r="r" b="b"/>
              <a:pathLst>
                <a:path w="38880" h="13578" extrusionOk="0">
                  <a:moveTo>
                    <a:pt x="38880" y="6378"/>
                  </a:moveTo>
                  <a:cubicBezTo>
                    <a:pt x="32101" y="1536"/>
                    <a:pt x="22058" y="-1944"/>
                    <a:pt x="14400" y="1338"/>
                  </a:cubicBezTo>
                  <a:cubicBezTo>
                    <a:pt x="8610" y="3820"/>
                    <a:pt x="5635" y="10761"/>
                    <a:pt x="0" y="13578"/>
                  </a:cubicBezTo>
                </a:path>
              </a:pathLst>
            </a:custGeom>
            <a:noFill/>
            <a:ln w="9525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77"/>
            <p:cNvSpPr/>
            <p:nvPr/>
          </p:nvSpPr>
          <p:spPr>
            <a:xfrm flipH="1">
              <a:off x="954416" y="1426818"/>
              <a:ext cx="437501" cy="158949"/>
            </a:xfrm>
            <a:custGeom>
              <a:avLst/>
              <a:gdLst/>
              <a:ahLst/>
              <a:cxnLst/>
              <a:rect l="l" t="t" r="r" b="b"/>
              <a:pathLst>
                <a:path w="31680" h="12610" extrusionOk="0">
                  <a:moveTo>
                    <a:pt x="31680" y="5410"/>
                  </a:moveTo>
                  <a:cubicBezTo>
                    <a:pt x="24982" y="945"/>
                    <a:pt x="15557" y="-1456"/>
                    <a:pt x="7920" y="1090"/>
                  </a:cubicBezTo>
                  <a:cubicBezTo>
                    <a:pt x="3499" y="2564"/>
                    <a:pt x="2084" y="8442"/>
                    <a:pt x="0" y="12610"/>
                  </a:cubicBezTo>
                </a:path>
              </a:pathLst>
            </a:custGeom>
            <a:noFill/>
            <a:ln w="9525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77"/>
            <p:cNvSpPr/>
            <p:nvPr/>
          </p:nvSpPr>
          <p:spPr>
            <a:xfrm flipH="1">
              <a:off x="825154" y="1304953"/>
              <a:ext cx="636365" cy="235436"/>
            </a:xfrm>
            <a:custGeom>
              <a:avLst/>
              <a:gdLst/>
              <a:ahLst/>
              <a:cxnLst/>
              <a:rect l="l" t="t" r="r" b="b"/>
              <a:pathLst>
                <a:path w="46080" h="18678" extrusionOk="0">
                  <a:moveTo>
                    <a:pt x="46080" y="12198"/>
                  </a:moveTo>
                  <a:cubicBezTo>
                    <a:pt x="38701" y="2359"/>
                    <a:pt x="22468" y="-2491"/>
                    <a:pt x="10800" y="1398"/>
                  </a:cubicBezTo>
                  <a:cubicBezTo>
                    <a:pt x="6292" y="2901"/>
                    <a:pt x="1652" y="6819"/>
                    <a:pt x="720" y="11478"/>
                  </a:cubicBezTo>
                  <a:cubicBezTo>
                    <a:pt x="247" y="13843"/>
                    <a:pt x="1706" y="16972"/>
                    <a:pt x="0" y="18678"/>
                  </a:cubicBezTo>
                </a:path>
              </a:pathLst>
            </a:custGeom>
            <a:noFill/>
            <a:ln w="9525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77"/>
            <p:cNvSpPr/>
            <p:nvPr/>
          </p:nvSpPr>
          <p:spPr>
            <a:xfrm flipH="1">
              <a:off x="934529" y="1449632"/>
              <a:ext cx="397728" cy="245041"/>
            </a:xfrm>
            <a:custGeom>
              <a:avLst/>
              <a:gdLst/>
              <a:ahLst/>
              <a:cxnLst/>
              <a:rect l="l" t="t" r="r" b="b"/>
              <a:pathLst>
                <a:path w="28800" h="19440" extrusionOk="0">
                  <a:moveTo>
                    <a:pt x="28800" y="0"/>
                  </a:moveTo>
                  <a:cubicBezTo>
                    <a:pt x="20782" y="668"/>
                    <a:pt x="12111" y="2260"/>
                    <a:pt x="5760" y="7200"/>
                  </a:cubicBezTo>
                  <a:cubicBezTo>
                    <a:pt x="2201" y="9968"/>
                    <a:pt x="1426" y="15162"/>
                    <a:pt x="0" y="19440"/>
                  </a:cubicBezTo>
                </a:path>
              </a:pathLst>
            </a:custGeom>
            <a:noFill/>
            <a:ln w="9525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77"/>
            <p:cNvSpPr/>
            <p:nvPr/>
          </p:nvSpPr>
          <p:spPr>
            <a:xfrm>
              <a:off x="824635" y="2249379"/>
              <a:ext cx="348095" cy="158935"/>
            </a:xfrm>
            <a:prstGeom prst="flowChartManualOperation">
              <a:avLst/>
            </a:prstGeom>
            <a:solidFill>
              <a:srgbClr val="98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77"/>
            <p:cNvSpPr/>
            <p:nvPr/>
          </p:nvSpPr>
          <p:spPr>
            <a:xfrm>
              <a:off x="920181" y="2331043"/>
              <a:ext cx="157002" cy="548645"/>
            </a:xfrm>
            <a:prstGeom prst="flowChartOffpageConnector">
              <a:avLst/>
            </a:prstGeom>
            <a:solidFill>
              <a:srgbClr val="98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77"/>
            <p:cNvSpPr/>
            <p:nvPr/>
          </p:nvSpPr>
          <p:spPr>
            <a:xfrm>
              <a:off x="640635" y="1481976"/>
              <a:ext cx="348095" cy="363024"/>
            </a:xfrm>
            <a:custGeom>
              <a:avLst/>
              <a:gdLst/>
              <a:ahLst/>
              <a:cxnLst/>
              <a:rect l="l" t="t" r="r" b="b"/>
              <a:pathLst>
                <a:path w="25206" h="28800" extrusionOk="0">
                  <a:moveTo>
                    <a:pt x="25206" y="0"/>
                  </a:moveTo>
                  <a:cubicBezTo>
                    <a:pt x="17986" y="0"/>
                    <a:pt x="10151" y="2815"/>
                    <a:pt x="5046" y="7920"/>
                  </a:cubicBezTo>
                  <a:cubicBezTo>
                    <a:pt x="-17" y="12983"/>
                    <a:pt x="6" y="21640"/>
                    <a:pt x="6" y="28800"/>
                  </a:cubicBezTo>
                </a:path>
              </a:pathLst>
            </a:custGeom>
            <a:noFill/>
            <a:ln w="9525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77"/>
            <p:cNvSpPr/>
            <p:nvPr/>
          </p:nvSpPr>
          <p:spPr>
            <a:xfrm>
              <a:off x="650657" y="1534882"/>
              <a:ext cx="348012" cy="291970"/>
            </a:xfrm>
            <a:custGeom>
              <a:avLst/>
              <a:gdLst/>
              <a:ahLst/>
              <a:cxnLst/>
              <a:rect l="l" t="t" r="r" b="b"/>
              <a:pathLst>
                <a:path w="25200" h="23163" extrusionOk="0">
                  <a:moveTo>
                    <a:pt x="25200" y="123"/>
                  </a:moveTo>
                  <a:cubicBezTo>
                    <a:pt x="19124" y="123"/>
                    <a:pt x="12256" y="-368"/>
                    <a:pt x="7200" y="3003"/>
                  </a:cubicBezTo>
                  <a:cubicBezTo>
                    <a:pt x="1263" y="6961"/>
                    <a:pt x="0" y="16027"/>
                    <a:pt x="0" y="23163"/>
                  </a:cubicBezTo>
                </a:path>
              </a:pathLst>
            </a:custGeom>
            <a:noFill/>
            <a:ln w="9525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77"/>
            <p:cNvSpPr/>
            <p:nvPr/>
          </p:nvSpPr>
          <p:spPr>
            <a:xfrm>
              <a:off x="700373" y="1590879"/>
              <a:ext cx="198864" cy="226890"/>
            </a:xfrm>
            <a:custGeom>
              <a:avLst/>
              <a:gdLst/>
              <a:ahLst/>
              <a:cxnLst/>
              <a:rect l="l" t="t" r="r" b="b"/>
              <a:pathLst>
                <a:path w="14400" h="18000" extrusionOk="0">
                  <a:moveTo>
                    <a:pt x="14400" y="0"/>
                  </a:moveTo>
                  <a:cubicBezTo>
                    <a:pt x="9664" y="947"/>
                    <a:pt x="2967" y="1898"/>
                    <a:pt x="1440" y="6480"/>
                  </a:cubicBezTo>
                  <a:cubicBezTo>
                    <a:pt x="216" y="10151"/>
                    <a:pt x="0" y="14130"/>
                    <a:pt x="0" y="18000"/>
                  </a:cubicBezTo>
                </a:path>
              </a:pathLst>
            </a:custGeom>
            <a:noFill/>
            <a:ln w="9525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77"/>
            <p:cNvSpPr/>
            <p:nvPr/>
          </p:nvSpPr>
          <p:spPr>
            <a:xfrm>
              <a:off x="635731" y="1428306"/>
              <a:ext cx="492202" cy="307789"/>
            </a:xfrm>
            <a:custGeom>
              <a:avLst/>
              <a:gdLst/>
              <a:ahLst/>
              <a:cxnLst/>
              <a:rect l="l" t="t" r="r" b="b"/>
              <a:pathLst>
                <a:path w="35641" h="24418" extrusionOk="0">
                  <a:moveTo>
                    <a:pt x="35641" y="2818"/>
                  </a:moveTo>
                  <a:cubicBezTo>
                    <a:pt x="26388" y="-1808"/>
                    <a:pt x="13663" y="-155"/>
                    <a:pt x="4681" y="4978"/>
                  </a:cubicBezTo>
                  <a:cubicBezTo>
                    <a:pt x="-1082" y="8271"/>
                    <a:pt x="361" y="17780"/>
                    <a:pt x="361" y="24418"/>
                  </a:cubicBezTo>
                </a:path>
              </a:pathLst>
            </a:custGeom>
            <a:noFill/>
            <a:ln w="9525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77"/>
            <p:cNvSpPr/>
            <p:nvPr/>
          </p:nvSpPr>
          <p:spPr>
            <a:xfrm>
              <a:off x="660600" y="1495463"/>
              <a:ext cx="437501" cy="158949"/>
            </a:xfrm>
            <a:custGeom>
              <a:avLst/>
              <a:gdLst/>
              <a:ahLst/>
              <a:cxnLst/>
              <a:rect l="l" t="t" r="r" b="b"/>
              <a:pathLst>
                <a:path w="31680" h="12610" extrusionOk="0">
                  <a:moveTo>
                    <a:pt x="31680" y="5410"/>
                  </a:moveTo>
                  <a:cubicBezTo>
                    <a:pt x="24982" y="945"/>
                    <a:pt x="15557" y="-1456"/>
                    <a:pt x="7920" y="1090"/>
                  </a:cubicBezTo>
                  <a:cubicBezTo>
                    <a:pt x="3499" y="2564"/>
                    <a:pt x="2084" y="8442"/>
                    <a:pt x="0" y="12610"/>
                  </a:cubicBezTo>
                </a:path>
              </a:pathLst>
            </a:custGeom>
            <a:noFill/>
            <a:ln w="9525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77"/>
            <p:cNvSpPr/>
            <p:nvPr/>
          </p:nvSpPr>
          <p:spPr>
            <a:xfrm>
              <a:off x="590998" y="1373598"/>
              <a:ext cx="636365" cy="235436"/>
            </a:xfrm>
            <a:custGeom>
              <a:avLst/>
              <a:gdLst/>
              <a:ahLst/>
              <a:cxnLst/>
              <a:rect l="l" t="t" r="r" b="b"/>
              <a:pathLst>
                <a:path w="46080" h="18678" extrusionOk="0">
                  <a:moveTo>
                    <a:pt x="46080" y="12198"/>
                  </a:moveTo>
                  <a:cubicBezTo>
                    <a:pt x="38701" y="2359"/>
                    <a:pt x="22468" y="-2491"/>
                    <a:pt x="10800" y="1398"/>
                  </a:cubicBezTo>
                  <a:cubicBezTo>
                    <a:pt x="6292" y="2901"/>
                    <a:pt x="1652" y="6819"/>
                    <a:pt x="720" y="11478"/>
                  </a:cubicBezTo>
                  <a:cubicBezTo>
                    <a:pt x="247" y="13843"/>
                    <a:pt x="1706" y="16972"/>
                    <a:pt x="0" y="18678"/>
                  </a:cubicBezTo>
                </a:path>
              </a:pathLst>
            </a:custGeom>
            <a:noFill/>
            <a:ln w="9525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77"/>
            <p:cNvSpPr/>
            <p:nvPr/>
          </p:nvSpPr>
          <p:spPr>
            <a:xfrm>
              <a:off x="720260" y="1518277"/>
              <a:ext cx="397728" cy="245041"/>
            </a:xfrm>
            <a:custGeom>
              <a:avLst/>
              <a:gdLst/>
              <a:ahLst/>
              <a:cxnLst/>
              <a:rect l="l" t="t" r="r" b="b"/>
              <a:pathLst>
                <a:path w="28800" h="19440" extrusionOk="0">
                  <a:moveTo>
                    <a:pt x="28800" y="0"/>
                  </a:moveTo>
                  <a:cubicBezTo>
                    <a:pt x="20782" y="668"/>
                    <a:pt x="12111" y="2260"/>
                    <a:pt x="5760" y="7200"/>
                  </a:cubicBezTo>
                  <a:cubicBezTo>
                    <a:pt x="2201" y="9968"/>
                    <a:pt x="1426" y="15162"/>
                    <a:pt x="0" y="19440"/>
                  </a:cubicBezTo>
                </a:path>
              </a:pathLst>
            </a:custGeom>
            <a:noFill/>
            <a:ln w="9525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51" name="Google Shape;2451;p77"/>
            <p:cNvGrpSpPr/>
            <p:nvPr/>
          </p:nvGrpSpPr>
          <p:grpSpPr>
            <a:xfrm rot="688206">
              <a:off x="462447" y="1041092"/>
              <a:ext cx="1132372" cy="824483"/>
              <a:chOff x="2988094" y="835011"/>
              <a:chExt cx="2646058" cy="1926603"/>
            </a:xfrm>
          </p:grpSpPr>
          <p:grpSp>
            <p:nvGrpSpPr>
              <p:cNvPr id="2452" name="Google Shape;2452;p77"/>
              <p:cNvGrpSpPr/>
              <p:nvPr/>
            </p:nvGrpSpPr>
            <p:grpSpPr>
              <a:xfrm>
                <a:off x="2988094" y="835011"/>
                <a:ext cx="2646058" cy="1926603"/>
                <a:chOff x="2988094" y="835011"/>
                <a:chExt cx="2646058" cy="1926603"/>
              </a:xfrm>
            </p:grpSpPr>
            <p:sp>
              <p:nvSpPr>
                <p:cNvPr id="2453" name="Google Shape;2453;p77"/>
                <p:cNvSpPr/>
                <p:nvPr/>
              </p:nvSpPr>
              <p:spPr>
                <a:xfrm rot="-1714769">
                  <a:off x="3074905" y="1238920"/>
                  <a:ext cx="1904563" cy="84764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4" name="Google Shape;2454;p77"/>
                <p:cNvSpPr/>
                <p:nvPr/>
              </p:nvSpPr>
              <p:spPr>
                <a:xfrm rot="-1763181">
                  <a:off x="2821505" y="1935021"/>
                  <a:ext cx="2979236" cy="102219"/>
                </a:xfrm>
                <a:prstGeom prst="ellipse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455" name="Google Shape;2455;p77"/>
              <p:cNvSpPr/>
              <p:nvPr/>
            </p:nvSpPr>
            <p:spPr>
              <a:xfrm>
                <a:off x="3219475" y="1638700"/>
                <a:ext cx="204425" cy="776775"/>
              </a:xfrm>
              <a:custGeom>
                <a:avLst/>
                <a:gdLst/>
                <a:ahLst/>
                <a:cxnLst/>
                <a:rect l="l" t="t" r="r" b="b"/>
                <a:pathLst>
                  <a:path w="8177" h="31071" extrusionOk="0">
                    <a:moveTo>
                      <a:pt x="8177" y="31071"/>
                    </a:moveTo>
                    <a:cubicBezTo>
                      <a:pt x="3385" y="21493"/>
                      <a:pt x="0" y="1071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77"/>
              <p:cNvSpPr/>
              <p:nvPr/>
            </p:nvSpPr>
            <p:spPr>
              <a:xfrm rot="9185955">
                <a:off x="4623291" y="917916"/>
                <a:ext cx="204404" cy="776695"/>
              </a:xfrm>
              <a:custGeom>
                <a:avLst/>
                <a:gdLst/>
                <a:ahLst/>
                <a:cxnLst/>
                <a:rect l="l" t="t" r="r" b="b"/>
                <a:pathLst>
                  <a:path w="8177" h="31071" extrusionOk="0">
                    <a:moveTo>
                      <a:pt x="8177" y="31071"/>
                    </a:moveTo>
                    <a:cubicBezTo>
                      <a:pt x="3385" y="21493"/>
                      <a:pt x="0" y="1071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77"/>
              <p:cNvSpPr/>
              <p:nvPr/>
            </p:nvSpPr>
            <p:spPr>
              <a:xfrm rot="-1758786">
                <a:off x="3240324" y="1782306"/>
                <a:ext cx="1782541" cy="163878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58" name="Google Shape;2458;p77"/>
          <p:cNvSpPr txBox="1"/>
          <p:nvPr/>
        </p:nvSpPr>
        <p:spPr>
          <a:xfrm>
            <a:off x="9525550" y="6157625"/>
            <a:ext cx="21189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(All of us, on edge)</a:t>
            </a:r>
            <a:endParaRPr sz="12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59" name="Google Shape;2459;p77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Business Scenario 2: New DC Placement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460" name="Google Shape;2460;p77"/>
          <p:cNvGrpSpPr/>
          <p:nvPr/>
        </p:nvGrpSpPr>
        <p:grpSpPr>
          <a:xfrm>
            <a:off x="3402389" y="1122086"/>
            <a:ext cx="902088" cy="2504657"/>
            <a:chOff x="7196269" y="1300950"/>
            <a:chExt cx="1027552" cy="2853009"/>
          </a:xfrm>
        </p:grpSpPr>
        <p:sp>
          <p:nvSpPr>
            <p:cNvPr id="2461" name="Google Shape;2461;p77"/>
            <p:cNvSpPr/>
            <p:nvPr/>
          </p:nvSpPr>
          <p:spPr>
            <a:xfrm>
              <a:off x="7311163" y="1364830"/>
              <a:ext cx="850800" cy="997200"/>
            </a:xfrm>
            <a:prstGeom prst="ellipse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62" name="Google Shape;2462;p77"/>
            <p:cNvCxnSpPr/>
            <p:nvPr/>
          </p:nvCxnSpPr>
          <p:spPr>
            <a:xfrm>
              <a:off x="7702629" y="2362189"/>
              <a:ext cx="0" cy="11952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63" name="Google Shape;2463;p77"/>
            <p:cNvCxnSpPr/>
            <p:nvPr/>
          </p:nvCxnSpPr>
          <p:spPr>
            <a:xfrm flipH="1">
              <a:off x="7218652" y="3535959"/>
              <a:ext cx="500100" cy="6180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64" name="Google Shape;2464;p77"/>
            <p:cNvCxnSpPr/>
            <p:nvPr/>
          </p:nvCxnSpPr>
          <p:spPr>
            <a:xfrm>
              <a:off x="7708751" y="3535959"/>
              <a:ext cx="453300" cy="5703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65" name="Google Shape;2465;p77"/>
            <p:cNvCxnSpPr/>
            <p:nvPr/>
          </p:nvCxnSpPr>
          <p:spPr>
            <a:xfrm>
              <a:off x="7706506" y="2656531"/>
              <a:ext cx="465300" cy="3042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66" name="Google Shape;2466;p77"/>
            <p:cNvCxnSpPr/>
            <p:nvPr/>
          </p:nvCxnSpPr>
          <p:spPr>
            <a:xfrm flipH="1">
              <a:off x="7201245" y="2605503"/>
              <a:ext cx="477000" cy="1767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467" name="Google Shape;2467;p77"/>
            <p:cNvSpPr/>
            <p:nvPr/>
          </p:nvSpPr>
          <p:spPr>
            <a:xfrm rot="465910">
              <a:off x="7566537" y="1723578"/>
              <a:ext cx="159866" cy="229019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77"/>
            <p:cNvSpPr/>
            <p:nvPr/>
          </p:nvSpPr>
          <p:spPr>
            <a:xfrm rot="-458779">
              <a:off x="7769107" y="1715167"/>
              <a:ext cx="175864" cy="228855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77"/>
            <p:cNvSpPr/>
            <p:nvPr/>
          </p:nvSpPr>
          <p:spPr>
            <a:xfrm rot="728945">
              <a:off x="7591702" y="1791886"/>
              <a:ext cx="88379" cy="8837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77"/>
            <p:cNvSpPr/>
            <p:nvPr/>
          </p:nvSpPr>
          <p:spPr>
            <a:xfrm>
              <a:off x="7812665" y="1785690"/>
              <a:ext cx="88200" cy="88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77"/>
            <p:cNvSpPr/>
            <p:nvPr/>
          </p:nvSpPr>
          <p:spPr>
            <a:xfrm rot="10396745" flipH="1">
              <a:off x="7641873" y="2149075"/>
              <a:ext cx="309758" cy="10650"/>
            </a:xfrm>
            <a:custGeom>
              <a:avLst/>
              <a:gdLst/>
              <a:ahLst/>
              <a:cxnLst/>
              <a:rect l="l" t="t" r="r" b="b"/>
              <a:pathLst>
                <a:path w="68400" h="25196" extrusionOk="0">
                  <a:moveTo>
                    <a:pt x="0" y="2876"/>
                  </a:moveTo>
                  <a:cubicBezTo>
                    <a:pt x="7560" y="2636"/>
                    <a:pt x="33960" y="-2284"/>
                    <a:pt x="45360" y="1436"/>
                  </a:cubicBezTo>
                  <a:cubicBezTo>
                    <a:pt x="56760" y="5156"/>
                    <a:pt x="64560" y="21236"/>
                    <a:pt x="68400" y="25196"/>
                  </a:cubicBezTo>
                </a:path>
              </a:pathLst>
            </a:custGeom>
            <a:noFill/>
            <a:ln w="19050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77"/>
            <p:cNvSpPr/>
            <p:nvPr/>
          </p:nvSpPr>
          <p:spPr>
            <a:xfrm flipH="1">
              <a:off x="7775971" y="1422996"/>
              <a:ext cx="391953" cy="408816"/>
            </a:xfrm>
            <a:custGeom>
              <a:avLst/>
              <a:gdLst/>
              <a:ahLst/>
              <a:cxnLst/>
              <a:rect l="l" t="t" r="r" b="b"/>
              <a:pathLst>
                <a:path w="25206" h="28800" extrusionOk="0">
                  <a:moveTo>
                    <a:pt x="25206" y="0"/>
                  </a:moveTo>
                  <a:cubicBezTo>
                    <a:pt x="17986" y="0"/>
                    <a:pt x="10151" y="2815"/>
                    <a:pt x="5046" y="7920"/>
                  </a:cubicBezTo>
                  <a:cubicBezTo>
                    <a:pt x="-17" y="12983"/>
                    <a:pt x="6" y="21640"/>
                    <a:pt x="6" y="28800"/>
                  </a:cubicBezTo>
                </a:path>
              </a:pathLst>
            </a:custGeom>
            <a:noFill/>
            <a:ln w="38100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77"/>
            <p:cNvSpPr/>
            <p:nvPr/>
          </p:nvSpPr>
          <p:spPr>
            <a:xfrm flipH="1">
              <a:off x="7764779" y="1482574"/>
              <a:ext cx="391860" cy="328799"/>
            </a:xfrm>
            <a:custGeom>
              <a:avLst/>
              <a:gdLst/>
              <a:ahLst/>
              <a:cxnLst/>
              <a:rect l="l" t="t" r="r" b="b"/>
              <a:pathLst>
                <a:path w="25200" h="23163" extrusionOk="0">
                  <a:moveTo>
                    <a:pt x="25200" y="123"/>
                  </a:moveTo>
                  <a:cubicBezTo>
                    <a:pt x="19124" y="123"/>
                    <a:pt x="12256" y="-368"/>
                    <a:pt x="7200" y="3003"/>
                  </a:cubicBezTo>
                  <a:cubicBezTo>
                    <a:pt x="1263" y="6961"/>
                    <a:pt x="0" y="16027"/>
                    <a:pt x="0" y="23163"/>
                  </a:cubicBezTo>
                </a:path>
              </a:pathLst>
            </a:custGeom>
            <a:noFill/>
            <a:ln w="38100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77"/>
            <p:cNvSpPr/>
            <p:nvPr/>
          </p:nvSpPr>
          <p:spPr>
            <a:xfrm flipH="1">
              <a:off x="7876734" y="1545633"/>
              <a:ext cx="223920" cy="255510"/>
            </a:xfrm>
            <a:custGeom>
              <a:avLst/>
              <a:gdLst/>
              <a:ahLst/>
              <a:cxnLst/>
              <a:rect l="l" t="t" r="r" b="b"/>
              <a:pathLst>
                <a:path w="14400" h="18000" extrusionOk="0">
                  <a:moveTo>
                    <a:pt x="14400" y="0"/>
                  </a:moveTo>
                  <a:cubicBezTo>
                    <a:pt x="9664" y="947"/>
                    <a:pt x="2967" y="1898"/>
                    <a:pt x="1440" y="6480"/>
                  </a:cubicBezTo>
                  <a:cubicBezTo>
                    <a:pt x="216" y="10151"/>
                    <a:pt x="0" y="14130"/>
                    <a:pt x="0" y="18000"/>
                  </a:cubicBezTo>
                </a:path>
              </a:pathLst>
            </a:custGeom>
            <a:noFill/>
            <a:ln w="38100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77"/>
            <p:cNvSpPr/>
            <p:nvPr/>
          </p:nvSpPr>
          <p:spPr>
            <a:xfrm flipH="1">
              <a:off x="7619230" y="1362558"/>
              <a:ext cx="554218" cy="346614"/>
            </a:xfrm>
            <a:custGeom>
              <a:avLst/>
              <a:gdLst/>
              <a:ahLst/>
              <a:cxnLst/>
              <a:rect l="l" t="t" r="r" b="b"/>
              <a:pathLst>
                <a:path w="35641" h="24418" extrusionOk="0">
                  <a:moveTo>
                    <a:pt x="35641" y="2818"/>
                  </a:moveTo>
                  <a:cubicBezTo>
                    <a:pt x="26388" y="-1808"/>
                    <a:pt x="13663" y="-155"/>
                    <a:pt x="4681" y="4978"/>
                  </a:cubicBezTo>
                  <a:cubicBezTo>
                    <a:pt x="-1082" y="8271"/>
                    <a:pt x="361" y="17780"/>
                    <a:pt x="361" y="24418"/>
                  </a:cubicBezTo>
                </a:path>
              </a:pathLst>
            </a:custGeom>
            <a:noFill/>
            <a:ln w="38100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77"/>
            <p:cNvSpPr/>
            <p:nvPr/>
          </p:nvSpPr>
          <p:spPr>
            <a:xfrm flipH="1">
              <a:off x="7496062" y="1348179"/>
              <a:ext cx="492624" cy="269009"/>
            </a:xfrm>
            <a:custGeom>
              <a:avLst/>
              <a:gdLst/>
              <a:ahLst/>
              <a:cxnLst/>
              <a:rect l="l" t="t" r="r" b="b"/>
              <a:pathLst>
                <a:path w="31680" h="18951" extrusionOk="0">
                  <a:moveTo>
                    <a:pt x="31680" y="5271"/>
                  </a:moveTo>
                  <a:cubicBezTo>
                    <a:pt x="24817" y="696"/>
                    <a:pt x="14737" y="-1679"/>
                    <a:pt x="7200" y="1671"/>
                  </a:cubicBezTo>
                  <a:cubicBezTo>
                    <a:pt x="1498" y="4205"/>
                    <a:pt x="0" y="12711"/>
                    <a:pt x="0" y="18951"/>
                  </a:cubicBezTo>
                </a:path>
              </a:pathLst>
            </a:custGeom>
            <a:noFill/>
            <a:ln w="38100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77"/>
            <p:cNvSpPr/>
            <p:nvPr/>
          </p:nvSpPr>
          <p:spPr>
            <a:xfrm flipH="1">
              <a:off x="7372905" y="1373351"/>
              <a:ext cx="604584" cy="192740"/>
            </a:xfrm>
            <a:custGeom>
              <a:avLst/>
              <a:gdLst/>
              <a:ahLst/>
              <a:cxnLst/>
              <a:rect l="l" t="t" r="r" b="b"/>
              <a:pathLst>
                <a:path w="38880" h="13578" extrusionOk="0">
                  <a:moveTo>
                    <a:pt x="38880" y="6378"/>
                  </a:moveTo>
                  <a:cubicBezTo>
                    <a:pt x="32101" y="1536"/>
                    <a:pt x="22058" y="-1944"/>
                    <a:pt x="14400" y="1338"/>
                  </a:cubicBezTo>
                  <a:cubicBezTo>
                    <a:pt x="8610" y="3820"/>
                    <a:pt x="5635" y="10761"/>
                    <a:pt x="0" y="13578"/>
                  </a:cubicBezTo>
                </a:path>
              </a:pathLst>
            </a:custGeom>
            <a:noFill/>
            <a:ln w="38100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77"/>
            <p:cNvSpPr/>
            <p:nvPr/>
          </p:nvSpPr>
          <p:spPr>
            <a:xfrm flipH="1">
              <a:off x="7652818" y="1438184"/>
              <a:ext cx="492624" cy="178999"/>
            </a:xfrm>
            <a:custGeom>
              <a:avLst/>
              <a:gdLst/>
              <a:ahLst/>
              <a:cxnLst/>
              <a:rect l="l" t="t" r="r" b="b"/>
              <a:pathLst>
                <a:path w="31680" h="12610" extrusionOk="0">
                  <a:moveTo>
                    <a:pt x="31680" y="5410"/>
                  </a:moveTo>
                  <a:cubicBezTo>
                    <a:pt x="24982" y="945"/>
                    <a:pt x="15557" y="-1456"/>
                    <a:pt x="7920" y="1090"/>
                  </a:cubicBezTo>
                  <a:cubicBezTo>
                    <a:pt x="3499" y="2564"/>
                    <a:pt x="2084" y="8442"/>
                    <a:pt x="0" y="12610"/>
                  </a:cubicBezTo>
                </a:path>
              </a:pathLst>
            </a:custGeom>
            <a:noFill/>
            <a:ln w="38100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77"/>
            <p:cNvSpPr/>
            <p:nvPr/>
          </p:nvSpPr>
          <p:spPr>
            <a:xfrm flipH="1">
              <a:off x="7507276" y="1300950"/>
              <a:ext cx="716544" cy="265134"/>
            </a:xfrm>
            <a:custGeom>
              <a:avLst/>
              <a:gdLst/>
              <a:ahLst/>
              <a:cxnLst/>
              <a:rect l="l" t="t" r="r" b="b"/>
              <a:pathLst>
                <a:path w="46080" h="18678" extrusionOk="0">
                  <a:moveTo>
                    <a:pt x="46080" y="12198"/>
                  </a:moveTo>
                  <a:cubicBezTo>
                    <a:pt x="38701" y="2359"/>
                    <a:pt x="22468" y="-2491"/>
                    <a:pt x="10800" y="1398"/>
                  </a:cubicBezTo>
                  <a:cubicBezTo>
                    <a:pt x="6292" y="2901"/>
                    <a:pt x="1652" y="6819"/>
                    <a:pt x="720" y="11478"/>
                  </a:cubicBezTo>
                  <a:cubicBezTo>
                    <a:pt x="247" y="13843"/>
                    <a:pt x="1706" y="16972"/>
                    <a:pt x="0" y="18678"/>
                  </a:cubicBezTo>
                </a:path>
              </a:pathLst>
            </a:custGeom>
            <a:noFill/>
            <a:ln w="38100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77"/>
            <p:cNvSpPr/>
            <p:nvPr/>
          </p:nvSpPr>
          <p:spPr>
            <a:xfrm flipH="1">
              <a:off x="7630421" y="1463875"/>
              <a:ext cx="447840" cy="275951"/>
            </a:xfrm>
            <a:custGeom>
              <a:avLst/>
              <a:gdLst/>
              <a:ahLst/>
              <a:cxnLst/>
              <a:rect l="l" t="t" r="r" b="b"/>
              <a:pathLst>
                <a:path w="28800" h="19440" extrusionOk="0">
                  <a:moveTo>
                    <a:pt x="28800" y="0"/>
                  </a:moveTo>
                  <a:cubicBezTo>
                    <a:pt x="20782" y="668"/>
                    <a:pt x="12111" y="2260"/>
                    <a:pt x="5760" y="7200"/>
                  </a:cubicBezTo>
                  <a:cubicBezTo>
                    <a:pt x="2201" y="9968"/>
                    <a:pt x="1426" y="15162"/>
                    <a:pt x="0" y="19440"/>
                  </a:cubicBezTo>
                </a:path>
              </a:pathLst>
            </a:custGeom>
            <a:noFill/>
            <a:ln w="38100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77"/>
            <p:cNvSpPr/>
            <p:nvPr/>
          </p:nvSpPr>
          <p:spPr>
            <a:xfrm>
              <a:off x="7299434" y="1500298"/>
              <a:ext cx="391953" cy="408816"/>
            </a:xfrm>
            <a:custGeom>
              <a:avLst/>
              <a:gdLst/>
              <a:ahLst/>
              <a:cxnLst/>
              <a:rect l="l" t="t" r="r" b="b"/>
              <a:pathLst>
                <a:path w="25206" h="28800" extrusionOk="0">
                  <a:moveTo>
                    <a:pt x="25206" y="0"/>
                  </a:moveTo>
                  <a:cubicBezTo>
                    <a:pt x="17986" y="0"/>
                    <a:pt x="10151" y="2815"/>
                    <a:pt x="5046" y="7920"/>
                  </a:cubicBezTo>
                  <a:cubicBezTo>
                    <a:pt x="-17" y="12983"/>
                    <a:pt x="6" y="21640"/>
                    <a:pt x="6" y="28800"/>
                  </a:cubicBezTo>
                </a:path>
              </a:pathLst>
            </a:custGeom>
            <a:noFill/>
            <a:ln w="38100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77"/>
            <p:cNvSpPr/>
            <p:nvPr/>
          </p:nvSpPr>
          <p:spPr>
            <a:xfrm>
              <a:off x="7310720" y="1614708"/>
              <a:ext cx="391860" cy="328799"/>
            </a:xfrm>
            <a:custGeom>
              <a:avLst/>
              <a:gdLst/>
              <a:ahLst/>
              <a:cxnLst/>
              <a:rect l="l" t="t" r="r" b="b"/>
              <a:pathLst>
                <a:path w="25200" h="23163" extrusionOk="0">
                  <a:moveTo>
                    <a:pt x="25200" y="123"/>
                  </a:moveTo>
                  <a:cubicBezTo>
                    <a:pt x="19124" y="123"/>
                    <a:pt x="12256" y="-368"/>
                    <a:pt x="7200" y="3003"/>
                  </a:cubicBezTo>
                  <a:cubicBezTo>
                    <a:pt x="1263" y="6961"/>
                    <a:pt x="0" y="16027"/>
                    <a:pt x="0" y="23163"/>
                  </a:cubicBezTo>
                </a:path>
              </a:pathLst>
            </a:custGeom>
            <a:noFill/>
            <a:ln w="38100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77"/>
            <p:cNvSpPr/>
            <p:nvPr/>
          </p:nvSpPr>
          <p:spPr>
            <a:xfrm>
              <a:off x="7366704" y="1677768"/>
              <a:ext cx="223920" cy="255510"/>
            </a:xfrm>
            <a:custGeom>
              <a:avLst/>
              <a:gdLst/>
              <a:ahLst/>
              <a:cxnLst/>
              <a:rect l="l" t="t" r="r" b="b"/>
              <a:pathLst>
                <a:path w="14400" h="18000" extrusionOk="0">
                  <a:moveTo>
                    <a:pt x="14400" y="0"/>
                  </a:moveTo>
                  <a:cubicBezTo>
                    <a:pt x="9664" y="947"/>
                    <a:pt x="2967" y="1898"/>
                    <a:pt x="1440" y="6480"/>
                  </a:cubicBezTo>
                  <a:cubicBezTo>
                    <a:pt x="216" y="10151"/>
                    <a:pt x="0" y="14130"/>
                    <a:pt x="0" y="18000"/>
                  </a:cubicBezTo>
                </a:path>
              </a:pathLst>
            </a:custGeom>
            <a:noFill/>
            <a:ln w="38100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77"/>
            <p:cNvSpPr/>
            <p:nvPr/>
          </p:nvSpPr>
          <p:spPr>
            <a:xfrm>
              <a:off x="7293911" y="1439859"/>
              <a:ext cx="554218" cy="346614"/>
            </a:xfrm>
            <a:custGeom>
              <a:avLst/>
              <a:gdLst/>
              <a:ahLst/>
              <a:cxnLst/>
              <a:rect l="l" t="t" r="r" b="b"/>
              <a:pathLst>
                <a:path w="35641" h="24418" extrusionOk="0">
                  <a:moveTo>
                    <a:pt x="35641" y="2818"/>
                  </a:moveTo>
                  <a:cubicBezTo>
                    <a:pt x="26388" y="-1808"/>
                    <a:pt x="13663" y="-155"/>
                    <a:pt x="4681" y="4978"/>
                  </a:cubicBezTo>
                  <a:cubicBezTo>
                    <a:pt x="-1082" y="8271"/>
                    <a:pt x="361" y="17780"/>
                    <a:pt x="361" y="24418"/>
                  </a:cubicBezTo>
                </a:path>
              </a:pathLst>
            </a:custGeom>
            <a:noFill/>
            <a:ln w="38100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77"/>
            <p:cNvSpPr/>
            <p:nvPr/>
          </p:nvSpPr>
          <p:spPr>
            <a:xfrm>
              <a:off x="7321917" y="1515485"/>
              <a:ext cx="492624" cy="178999"/>
            </a:xfrm>
            <a:custGeom>
              <a:avLst/>
              <a:gdLst/>
              <a:ahLst/>
              <a:cxnLst/>
              <a:rect l="l" t="t" r="r" b="b"/>
              <a:pathLst>
                <a:path w="31680" h="12610" extrusionOk="0">
                  <a:moveTo>
                    <a:pt x="31680" y="5410"/>
                  </a:moveTo>
                  <a:cubicBezTo>
                    <a:pt x="24982" y="945"/>
                    <a:pt x="15557" y="-1456"/>
                    <a:pt x="7920" y="1090"/>
                  </a:cubicBezTo>
                  <a:cubicBezTo>
                    <a:pt x="3499" y="2564"/>
                    <a:pt x="2084" y="8442"/>
                    <a:pt x="0" y="12610"/>
                  </a:cubicBezTo>
                </a:path>
              </a:pathLst>
            </a:custGeom>
            <a:noFill/>
            <a:ln w="38100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77"/>
            <p:cNvSpPr/>
            <p:nvPr/>
          </p:nvSpPr>
          <p:spPr>
            <a:xfrm>
              <a:off x="7243539" y="1378252"/>
              <a:ext cx="716544" cy="265134"/>
            </a:xfrm>
            <a:custGeom>
              <a:avLst/>
              <a:gdLst/>
              <a:ahLst/>
              <a:cxnLst/>
              <a:rect l="l" t="t" r="r" b="b"/>
              <a:pathLst>
                <a:path w="46080" h="18678" extrusionOk="0">
                  <a:moveTo>
                    <a:pt x="46080" y="12198"/>
                  </a:moveTo>
                  <a:cubicBezTo>
                    <a:pt x="38701" y="2359"/>
                    <a:pt x="22468" y="-2491"/>
                    <a:pt x="10800" y="1398"/>
                  </a:cubicBezTo>
                  <a:cubicBezTo>
                    <a:pt x="6292" y="2901"/>
                    <a:pt x="1652" y="6819"/>
                    <a:pt x="720" y="11478"/>
                  </a:cubicBezTo>
                  <a:cubicBezTo>
                    <a:pt x="247" y="13843"/>
                    <a:pt x="1706" y="16972"/>
                    <a:pt x="0" y="18678"/>
                  </a:cubicBezTo>
                </a:path>
              </a:pathLst>
            </a:custGeom>
            <a:noFill/>
            <a:ln w="38100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77"/>
            <p:cNvSpPr/>
            <p:nvPr/>
          </p:nvSpPr>
          <p:spPr>
            <a:xfrm>
              <a:off x="7389098" y="1541177"/>
              <a:ext cx="447840" cy="275951"/>
            </a:xfrm>
            <a:custGeom>
              <a:avLst/>
              <a:gdLst/>
              <a:ahLst/>
              <a:cxnLst/>
              <a:rect l="l" t="t" r="r" b="b"/>
              <a:pathLst>
                <a:path w="28800" h="19440" extrusionOk="0">
                  <a:moveTo>
                    <a:pt x="28800" y="0"/>
                  </a:moveTo>
                  <a:cubicBezTo>
                    <a:pt x="20782" y="668"/>
                    <a:pt x="12111" y="2260"/>
                    <a:pt x="5760" y="7200"/>
                  </a:cubicBezTo>
                  <a:cubicBezTo>
                    <a:pt x="2201" y="9968"/>
                    <a:pt x="1426" y="15162"/>
                    <a:pt x="0" y="19440"/>
                  </a:cubicBezTo>
                </a:path>
              </a:pathLst>
            </a:custGeom>
            <a:noFill/>
            <a:ln w="38100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77"/>
            <p:cNvSpPr/>
            <p:nvPr/>
          </p:nvSpPr>
          <p:spPr>
            <a:xfrm>
              <a:off x="7684968" y="2545225"/>
              <a:ext cx="244863" cy="687531"/>
            </a:xfrm>
            <a:prstGeom prst="flowChartPunchedCard">
              <a:avLst/>
            </a:prstGeom>
            <a:solidFill>
              <a:srgbClr val="966C5A"/>
            </a:solidFill>
            <a:ln w="19050" cap="flat" cmpd="sng">
              <a:solidFill>
                <a:srgbClr val="513A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77"/>
            <p:cNvSpPr/>
            <p:nvPr/>
          </p:nvSpPr>
          <p:spPr>
            <a:xfrm flipH="1">
              <a:off x="7476394" y="2545225"/>
              <a:ext cx="244863" cy="687531"/>
            </a:xfrm>
            <a:prstGeom prst="flowChartPunchedCard">
              <a:avLst/>
            </a:prstGeom>
            <a:solidFill>
              <a:srgbClr val="966C5A"/>
            </a:solidFill>
            <a:ln w="19050" cap="flat" cmpd="sng">
              <a:solidFill>
                <a:srgbClr val="513A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77"/>
            <p:cNvSpPr/>
            <p:nvPr/>
          </p:nvSpPr>
          <p:spPr>
            <a:xfrm>
              <a:off x="7647795" y="2806283"/>
              <a:ext cx="50700" cy="50700"/>
            </a:xfrm>
            <a:prstGeom prst="ellipse">
              <a:avLst/>
            </a:prstGeom>
            <a:solidFill>
              <a:srgbClr val="513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77"/>
            <p:cNvSpPr/>
            <p:nvPr/>
          </p:nvSpPr>
          <p:spPr>
            <a:xfrm>
              <a:off x="7647795" y="2915948"/>
              <a:ext cx="50700" cy="50700"/>
            </a:xfrm>
            <a:prstGeom prst="ellipse">
              <a:avLst/>
            </a:prstGeom>
            <a:solidFill>
              <a:srgbClr val="513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77"/>
            <p:cNvSpPr/>
            <p:nvPr/>
          </p:nvSpPr>
          <p:spPr>
            <a:xfrm>
              <a:off x="7647795" y="3025613"/>
              <a:ext cx="50700" cy="50700"/>
            </a:xfrm>
            <a:prstGeom prst="ellipse">
              <a:avLst/>
            </a:prstGeom>
            <a:solidFill>
              <a:srgbClr val="513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93" name="Google Shape;2493;p77"/>
            <p:cNvCxnSpPr/>
            <p:nvPr/>
          </p:nvCxnSpPr>
          <p:spPr>
            <a:xfrm rot="10800000">
              <a:off x="7196269" y="2786390"/>
              <a:ext cx="335100" cy="2814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94" name="Google Shape;2494;p77"/>
            <p:cNvCxnSpPr/>
            <p:nvPr/>
          </p:nvCxnSpPr>
          <p:spPr>
            <a:xfrm rot="10800000" flipH="1">
              <a:off x="7793436" y="2960778"/>
              <a:ext cx="383400" cy="51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495" name="Google Shape;2495;p77"/>
          <p:cNvSpPr txBox="1"/>
          <p:nvPr/>
        </p:nvSpPr>
        <p:spPr>
          <a:xfrm>
            <a:off x="2262831" y="3664288"/>
            <a:ext cx="31812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‘Cupcake’ Frank Napolitano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(Naples Bakery Manager)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2496" name="Google Shape;2496;p77"/>
          <p:cNvGrpSpPr/>
          <p:nvPr/>
        </p:nvGrpSpPr>
        <p:grpSpPr>
          <a:xfrm>
            <a:off x="7792597" y="1098620"/>
            <a:ext cx="1091942" cy="2551592"/>
            <a:chOff x="10151554" y="2250270"/>
            <a:chExt cx="1091942" cy="2551592"/>
          </a:xfrm>
        </p:grpSpPr>
        <p:sp>
          <p:nvSpPr>
            <p:cNvPr id="2497" name="Google Shape;2497;p77"/>
            <p:cNvSpPr/>
            <p:nvPr/>
          </p:nvSpPr>
          <p:spPr>
            <a:xfrm>
              <a:off x="10247697" y="2307404"/>
              <a:ext cx="811200" cy="891900"/>
            </a:xfrm>
            <a:prstGeom prst="ellipse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98" name="Google Shape;2498;p77"/>
            <p:cNvCxnSpPr/>
            <p:nvPr/>
          </p:nvCxnSpPr>
          <p:spPr>
            <a:xfrm>
              <a:off x="10620900" y="3199442"/>
              <a:ext cx="0" cy="10692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99" name="Google Shape;2499;p77"/>
            <p:cNvCxnSpPr/>
            <p:nvPr/>
          </p:nvCxnSpPr>
          <p:spPr>
            <a:xfrm flipH="1">
              <a:off x="10159571" y="4249262"/>
              <a:ext cx="476700" cy="5526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00" name="Google Shape;2500;p77"/>
            <p:cNvCxnSpPr/>
            <p:nvPr/>
          </p:nvCxnSpPr>
          <p:spPr>
            <a:xfrm>
              <a:off x="10626736" y="4249262"/>
              <a:ext cx="432300" cy="5100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01" name="Google Shape;2501;p77"/>
            <p:cNvCxnSpPr/>
            <p:nvPr/>
          </p:nvCxnSpPr>
          <p:spPr>
            <a:xfrm>
              <a:off x="10624596" y="3462702"/>
              <a:ext cx="618900" cy="5457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02" name="Google Shape;2502;p77"/>
            <p:cNvCxnSpPr/>
            <p:nvPr/>
          </p:nvCxnSpPr>
          <p:spPr>
            <a:xfrm flipH="1">
              <a:off x="10151554" y="3417063"/>
              <a:ext cx="446100" cy="3657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03" name="Google Shape;2503;p77"/>
            <p:cNvSpPr/>
            <p:nvPr/>
          </p:nvSpPr>
          <p:spPr>
            <a:xfrm flipH="1">
              <a:off x="10690809" y="2359428"/>
              <a:ext cx="373679" cy="365616"/>
            </a:xfrm>
            <a:custGeom>
              <a:avLst/>
              <a:gdLst/>
              <a:ahLst/>
              <a:cxnLst/>
              <a:rect l="l" t="t" r="r" b="b"/>
              <a:pathLst>
                <a:path w="25206" h="28800" extrusionOk="0">
                  <a:moveTo>
                    <a:pt x="25206" y="0"/>
                  </a:moveTo>
                  <a:cubicBezTo>
                    <a:pt x="17986" y="0"/>
                    <a:pt x="10151" y="2815"/>
                    <a:pt x="5046" y="7920"/>
                  </a:cubicBezTo>
                  <a:cubicBezTo>
                    <a:pt x="-17" y="12983"/>
                    <a:pt x="6" y="21640"/>
                    <a:pt x="6" y="28800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77"/>
            <p:cNvSpPr/>
            <p:nvPr/>
          </p:nvSpPr>
          <p:spPr>
            <a:xfrm flipH="1">
              <a:off x="10680139" y="2412714"/>
              <a:ext cx="373590" cy="294054"/>
            </a:xfrm>
            <a:custGeom>
              <a:avLst/>
              <a:gdLst/>
              <a:ahLst/>
              <a:cxnLst/>
              <a:rect l="l" t="t" r="r" b="b"/>
              <a:pathLst>
                <a:path w="25200" h="23163" extrusionOk="0">
                  <a:moveTo>
                    <a:pt x="25200" y="123"/>
                  </a:moveTo>
                  <a:cubicBezTo>
                    <a:pt x="19124" y="123"/>
                    <a:pt x="12256" y="-368"/>
                    <a:pt x="7200" y="3003"/>
                  </a:cubicBezTo>
                  <a:cubicBezTo>
                    <a:pt x="1263" y="6961"/>
                    <a:pt x="0" y="16027"/>
                    <a:pt x="0" y="23163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77"/>
            <p:cNvSpPr/>
            <p:nvPr/>
          </p:nvSpPr>
          <p:spPr>
            <a:xfrm flipH="1">
              <a:off x="10786877" y="2469114"/>
              <a:ext cx="213480" cy="228510"/>
            </a:xfrm>
            <a:custGeom>
              <a:avLst/>
              <a:gdLst/>
              <a:ahLst/>
              <a:cxnLst/>
              <a:rect l="l" t="t" r="r" b="b"/>
              <a:pathLst>
                <a:path w="14400" h="18000" extrusionOk="0">
                  <a:moveTo>
                    <a:pt x="14400" y="0"/>
                  </a:moveTo>
                  <a:cubicBezTo>
                    <a:pt x="9664" y="947"/>
                    <a:pt x="2967" y="1898"/>
                    <a:pt x="1440" y="6480"/>
                  </a:cubicBezTo>
                  <a:cubicBezTo>
                    <a:pt x="216" y="10151"/>
                    <a:pt x="0" y="14130"/>
                    <a:pt x="0" y="18000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77"/>
            <p:cNvSpPr/>
            <p:nvPr/>
          </p:nvSpPr>
          <p:spPr>
            <a:xfrm flipH="1">
              <a:off x="10541376" y="2305372"/>
              <a:ext cx="528378" cy="309987"/>
            </a:xfrm>
            <a:custGeom>
              <a:avLst/>
              <a:gdLst/>
              <a:ahLst/>
              <a:cxnLst/>
              <a:rect l="l" t="t" r="r" b="b"/>
              <a:pathLst>
                <a:path w="35641" h="24418" extrusionOk="0">
                  <a:moveTo>
                    <a:pt x="35641" y="2818"/>
                  </a:moveTo>
                  <a:cubicBezTo>
                    <a:pt x="26388" y="-1808"/>
                    <a:pt x="13663" y="-155"/>
                    <a:pt x="4681" y="4978"/>
                  </a:cubicBezTo>
                  <a:cubicBezTo>
                    <a:pt x="-1082" y="8271"/>
                    <a:pt x="361" y="17780"/>
                    <a:pt x="361" y="24418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77"/>
            <p:cNvSpPr/>
            <p:nvPr/>
          </p:nvSpPr>
          <p:spPr>
            <a:xfrm flipH="1">
              <a:off x="10423956" y="2292512"/>
              <a:ext cx="469656" cy="240583"/>
            </a:xfrm>
            <a:custGeom>
              <a:avLst/>
              <a:gdLst/>
              <a:ahLst/>
              <a:cxnLst/>
              <a:rect l="l" t="t" r="r" b="b"/>
              <a:pathLst>
                <a:path w="31680" h="18951" extrusionOk="0">
                  <a:moveTo>
                    <a:pt x="31680" y="5271"/>
                  </a:moveTo>
                  <a:cubicBezTo>
                    <a:pt x="24817" y="696"/>
                    <a:pt x="14737" y="-1679"/>
                    <a:pt x="7200" y="1671"/>
                  </a:cubicBezTo>
                  <a:cubicBezTo>
                    <a:pt x="1498" y="4205"/>
                    <a:pt x="0" y="12711"/>
                    <a:pt x="0" y="18951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77"/>
            <p:cNvSpPr/>
            <p:nvPr/>
          </p:nvSpPr>
          <p:spPr>
            <a:xfrm flipH="1">
              <a:off x="10306541" y="2315025"/>
              <a:ext cx="576396" cy="172373"/>
            </a:xfrm>
            <a:custGeom>
              <a:avLst/>
              <a:gdLst/>
              <a:ahLst/>
              <a:cxnLst/>
              <a:rect l="l" t="t" r="r" b="b"/>
              <a:pathLst>
                <a:path w="38880" h="13578" extrusionOk="0">
                  <a:moveTo>
                    <a:pt x="38880" y="6378"/>
                  </a:moveTo>
                  <a:cubicBezTo>
                    <a:pt x="32101" y="1536"/>
                    <a:pt x="22058" y="-1944"/>
                    <a:pt x="14400" y="1338"/>
                  </a:cubicBezTo>
                  <a:cubicBezTo>
                    <a:pt x="8610" y="3820"/>
                    <a:pt x="5635" y="10761"/>
                    <a:pt x="0" y="13578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77"/>
            <p:cNvSpPr/>
            <p:nvPr/>
          </p:nvSpPr>
          <p:spPr>
            <a:xfrm flipH="1">
              <a:off x="10573399" y="2373012"/>
              <a:ext cx="469656" cy="160084"/>
            </a:xfrm>
            <a:custGeom>
              <a:avLst/>
              <a:gdLst/>
              <a:ahLst/>
              <a:cxnLst/>
              <a:rect l="l" t="t" r="r" b="b"/>
              <a:pathLst>
                <a:path w="31680" h="12610" extrusionOk="0">
                  <a:moveTo>
                    <a:pt x="31680" y="5410"/>
                  </a:moveTo>
                  <a:cubicBezTo>
                    <a:pt x="24982" y="945"/>
                    <a:pt x="15557" y="-1456"/>
                    <a:pt x="7920" y="1090"/>
                  </a:cubicBezTo>
                  <a:cubicBezTo>
                    <a:pt x="3499" y="2564"/>
                    <a:pt x="2084" y="8442"/>
                    <a:pt x="0" y="12610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77"/>
            <p:cNvSpPr/>
            <p:nvPr/>
          </p:nvSpPr>
          <p:spPr>
            <a:xfrm flipH="1">
              <a:off x="10434640" y="2250270"/>
              <a:ext cx="683136" cy="237117"/>
            </a:xfrm>
            <a:custGeom>
              <a:avLst/>
              <a:gdLst/>
              <a:ahLst/>
              <a:cxnLst/>
              <a:rect l="l" t="t" r="r" b="b"/>
              <a:pathLst>
                <a:path w="46080" h="18678" extrusionOk="0">
                  <a:moveTo>
                    <a:pt x="46080" y="12198"/>
                  </a:moveTo>
                  <a:cubicBezTo>
                    <a:pt x="38701" y="2359"/>
                    <a:pt x="22468" y="-2491"/>
                    <a:pt x="10800" y="1398"/>
                  </a:cubicBezTo>
                  <a:cubicBezTo>
                    <a:pt x="6292" y="2901"/>
                    <a:pt x="1652" y="6819"/>
                    <a:pt x="720" y="11478"/>
                  </a:cubicBezTo>
                  <a:cubicBezTo>
                    <a:pt x="247" y="13843"/>
                    <a:pt x="1706" y="16972"/>
                    <a:pt x="0" y="18678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77"/>
            <p:cNvSpPr/>
            <p:nvPr/>
          </p:nvSpPr>
          <p:spPr>
            <a:xfrm flipH="1">
              <a:off x="10552048" y="2395990"/>
              <a:ext cx="426960" cy="246791"/>
            </a:xfrm>
            <a:custGeom>
              <a:avLst/>
              <a:gdLst/>
              <a:ahLst/>
              <a:cxnLst/>
              <a:rect l="l" t="t" r="r" b="b"/>
              <a:pathLst>
                <a:path w="28800" h="19440" extrusionOk="0">
                  <a:moveTo>
                    <a:pt x="28800" y="0"/>
                  </a:moveTo>
                  <a:cubicBezTo>
                    <a:pt x="20782" y="668"/>
                    <a:pt x="12111" y="2260"/>
                    <a:pt x="5760" y="7200"/>
                  </a:cubicBezTo>
                  <a:cubicBezTo>
                    <a:pt x="2201" y="9968"/>
                    <a:pt x="1426" y="15162"/>
                    <a:pt x="0" y="19440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77"/>
            <p:cNvSpPr/>
            <p:nvPr/>
          </p:nvSpPr>
          <p:spPr>
            <a:xfrm>
              <a:off x="10236515" y="2428567"/>
              <a:ext cx="373679" cy="365616"/>
            </a:xfrm>
            <a:custGeom>
              <a:avLst/>
              <a:gdLst/>
              <a:ahLst/>
              <a:cxnLst/>
              <a:rect l="l" t="t" r="r" b="b"/>
              <a:pathLst>
                <a:path w="25206" h="28800" extrusionOk="0">
                  <a:moveTo>
                    <a:pt x="25206" y="0"/>
                  </a:moveTo>
                  <a:cubicBezTo>
                    <a:pt x="17986" y="0"/>
                    <a:pt x="10151" y="2815"/>
                    <a:pt x="5046" y="7920"/>
                  </a:cubicBezTo>
                  <a:cubicBezTo>
                    <a:pt x="-17" y="12983"/>
                    <a:pt x="6" y="21640"/>
                    <a:pt x="6" y="28800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77"/>
            <p:cNvSpPr/>
            <p:nvPr/>
          </p:nvSpPr>
          <p:spPr>
            <a:xfrm>
              <a:off x="10247274" y="2530895"/>
              <a:ext cx="373590" cy="294054"/>
            </a:xfrm>
            <a:custGeom>
              <a:avLst/>
              <a:gdLst/>
              <a:ahLst/>
              <a:cxnLst/>
              <a:rect l="l" t="t" r="r" b="b"/>
              <a:pathLst>
                <a:path w="25200" h="23163" extrusionOk="0">
                  <a:moveTo>
                    <a:pt x="25200" y="123"/>
                  </a:moveTo>
                  <a:cubicBezTo>
                    <a:pt x="19124" y="123"/>
                    <a:pt x="12256" y="-368"/>
                    <a:pt x="7200" y="3003"/>
                  </a:cubicBezTo>
                  <a:cubicBezTo>
                    <a:pt x="1263" y="6961"/>
                    <a:pt x="0" y="16027"/>
                    <a:pt x="0" y="23163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77"/>
            <p:cNvSpPr/>
            <p:nvPr/>
          </p:nvSpPr>
          <p:spPr>
            <a:xfrm>
              <a:off x="10300647" y="2587296"/>
              <a:ext cx="213480" cy="228510"/>
            </a:xfrm>
            <a:custGeom>
              <a:avLst/>
              <a:gdLst/>
              <a:ahLst/>
              <a:cxnLst/>
              <a:rect l="l" t="t" r="r" b="b"/>
              <a:pathLst>
                <a:path w="14400" h="18000" extrusionOk="0">
                  <a:moveTo>
                    <a:pt x="14400" y="0"/>
                  </a:moveTo>
                  <a:cubicBezTo>
                    <a:pt x="9664" y="947"/>
                    <a:pt x="2967" y="1898"/>
                    <a:pt x="1440" y="6480"/>
                  </a:cubicBezTo>
                  <a:cubicBezTo>
                    <a:pt x="216" y="10151"/>
                    <a:pt x="0" y="14130"/>
                    <a:pt x="0" y="18000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77"/>
            <p:cNvSpPr/>
            <p:nvPr/>
          </p:nvSpPr>
          <p:spPr>
            <a:xfrm>
              <a:off x="10231250" y="2374510"/>
              <a:ext cx="528378" cy="309987"/>
            </a:xfrm>
            <a:custGeom>
              <a:avLst/>
              <a:gdLst/>
              <a:ahLst/>
              <a:cxnLst/>
              <a:rect l="l" t="t" r="r" b="b"/>
              <a:pathLst>
                <a:path w="35641" h="24418" extrusionOk="0">
                  <a:moveTo>
                    <a:pt x="35641" y="2818"/>
                  </a:moveTo>
                  <a:cubicBezTo>
                    <a:pt x="26388" y="-1808"/>
                    <a:pt x="13663" y="-155"/>
                    <a:pt x="4681" y="4978"/>
                  </a:cubicBezTo>
                  <a:cubicBezTo>
                    <a:pt x="-1082" y="8271"/>
                    <a:pt x="361" y="17780"/>
                    <a:pt x="361" y="24418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77"/>
            <p:cNvSpPr/>
            <p:nvPr/>
          </p:nvSpPr>
          <p:spPr>
            <a:xfrm>
              <a:off x="10257949" y="2442150"/>
              <a:ext cx="469656" cy="160084"/>
            </a:xfrm>
            <a:custGeom>
              <a:avLst/>
              <a:gdLst/>
              <a:ahLst/>
              <a:cxnLst/>
              <a:rect l="l" t="t" r="r" b="b"/>
              <a:pathLst>
                <a:path w="31680" h="12610" extrusionOk="0">
                  <a:moveTo>
                    <a:pt x="31680" y="5410"/>
                  </a:moveTo>
                  <a:cubicBezTo>
                    <a:pt x="24982" y="945"/>
                    <a:pt x="15557" y="-1456"/>
                    <a:pt x="7920" y="1090"/>
                  </a:cubicBezTo>
                  <a:cubicBezTo>
                    <a:pt x="3499" y="2564"/>
                    <a:pt x="2084" y="8442"/>
                    <a:pt x="0" y="12610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77"/>
            <p:cNvSpPr/>
            <p:nvPr/>
          </p:nvSpPr>
          <p:spPr>
            <a:xfrm>
              <a:off x="10183227" y="2319408"/>
              <a:ext cx="683136" cy="237117"/>
            </a:xfrm>
            <a:custGeom>
              <a:avLst/>
              <a:gdLst/>
              <a:ahLst/>
              <a:cxnLst/>
              <a:rect l="l" t="t" r="r" b="b"/>
              <a:pathLst>
                <a:path w="46080" h="18678" extrusionOk="0">
                  <a:moveTo>
                    <a:pt x="46080" y="12198"/>
                  </a:moveTo>
                  <a:cubicBezTo>
                    <a:pt x="38701" y="2359"/>
                    <a:pt x="22468" y="-2491"/>
                    <a:pt x="10800" y="1398"/>
                  </a:cubicBezTo>
                  <a:cubicBezTo>
                    <a:pt x="6292" y="2901"/>
                    <a:pt x="1652" y="6819"/>
                    <a:pt x="720" y="11478"/>
                  </a:cubicBezTo>
                  <a:cubicBezTo>
                    <a:pt x="247" y="13843"/>
                    <a:pt x="1706" y="16972"/>
                    <a:pt x="0" y="18678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77"/>
            <p:cNvSpPr/>
            <p:nvPr/>
          </p:nvSpPr>
          <p:spPr>
            <a:xfrm>
              <a:off x="10321996" y="2465129"/>
              <a:ext cx="426960" cy="246791"/>
            </a:xfrm>
            <a:custGeom>
              <a:avLst/>
              <a:gdLst/>
              <a:ahLst/>
              <a:cxnLst/>
              <a:rect l="l" t="t" r="r" b="b"/>
              <a:pathLst>
                <a:path w="28800" h="19440" extrusionOk="0">
                  <a:moveTo>
                    <a:pt x="28800" y="0"/>
                  </a:moveTo>
                  <a:cubicBezTo>
                    <a:pt x="20782" y="668"/>
                    <a:pt x="12111" y="2260"/>
                    <a:pt x="5760" y="7200"/>
                  </a:cubicBezTo>
                  <a:cubicBezTo>
                    <a:pt x="2201" y="9968"/>
                    <a:pt x="1426" y="15162"/>
                    <a:pt x="0" y="19440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77"/>
            <p:cNvSpPr/>
            <p:nvPr/>
          </p:nvSpPr>
          <p:spPr>
            <a:xfrm>
              <a:off x="10445410" y="3324477"/>
              <a:ext cx="373699" cy="160079"/>
            </a:xfrm>
            <a:prstGeom prst="flowChartManualOperation">
              <a:avLst/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77"/>
            <p:cNvSpPr/>
            <p:nvPr/>
          </p:nvSpPr>
          <p:spPr>
            <a:xfrm>
              <a:off x="10547984" y="3406730"/>
              <a:ext cx="168550" cy="552595"/>
            </a:xfrm>
            <a:prstGeom prst="flowChartOffpageConnector">
              <a:avLst/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21" name="Google Shape;2521;p77"/>
            <p:cNvCxnSpPr/>
            <p:nvPr/>
          </p:nvCxnSpPr>
          <p:spPr>
            <a:xfrm flipH="1">
              <a:off x="10552318" y="3532666"/>
              <a:ext cx="152700" cy="10440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22" name="Google Shape;2522;p77"/>
            <p:cNvCxnSpPr/>
            <p:nvPr/>
          </p:nvCxnSpPr>
          <p:spPr>
            <a:xfrm flipH="1">
              <a:off x="10553999" y="3685030"/>
              <a:ext cx="152700" cy="10440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23" name="Google Shape;2523;p77"/>
            <p:cNvCxnSpPr/>
            <p:nvPr/>
          </p:nvCxnSpPr>
          <p:spPr>
            <a:xfrm flipH="1">
              <a:off x="10555920" y="3763469"/>
              <a:ext cx="152700" cy="10440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24" name="Google Shape;2524;p77"/>
            <p:cNvCxnSpPr/>
            <p:nvPr/>
          </p:nvCxnSpPr>
          <p:spPr>
            <a:xfrm flipH="1">
              <a:off x="10555920" y="3604299"/>
              <a:ext cx="152700" cy="10440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25" name="Google Shape;2525;p77"/>
            <p:cNvCxnSpPr/>
            <p:nvPr/>
          </p:nvCxnSpPr>
          <p:spPr>
            <a:xfrm flipH="1">
              <a:off x="10552187" y="3475434"/>
              <a:ext cx="84300" cy="7380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26" name="Google Shape;2526;p77"/>
            <p:cNvCxnSpPr/>
            <p:nvPr/>
          </p:nvCxnSpPr>
          <p:spPr>
            <a:xfrm>
              <a:off x="10711312" y="3348717"/>
              <a:ext cx="69300" cy="6090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27" name="Google Shape;2527;p77"/>
            <p:cNvCxnSpPr/>
            <p:nvPr/>
          </p:nvCxnSpPr>
          <p:spPr>
            <a:xfrm>
              <a:off x="10590062" y="3340181"/>
              <a:ext cx="145200" cy="12330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28" name="Google Shape;2528;p77"/>
            <p:cNvCxnSpPr/>
            <p:nvPr/>
          </p:nvCxnSpPr>
          <p:spPr>
            <a:xfrm>
              <a:off x="10505787" y="3340173"/>
              <a:ext cx="145200" cy="12330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29" name="Google Shape;2529;p77"/>
            <p:cNvCxnSpPr/>
            <p:nvPr/>
          </p:nvCxnSpPr>
          <p:spPr>
            <a:xfrm>
              <a:off x="10505787" y="3411822"/>
              <a:ext cx="69300" cy="6090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30" name="Google Shape;2530;p77"/>
            <p:cNvCxnSpPr/>
            <p:nvPr/>
          </p:nvCxnSpPr>
          <p:spPr>
            <a:xfrm>
              <a:off x="10530877" y="3036201"/>
              <a:ext cx="277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31" name="Google Shape;2531;p77"/>
            <p:cNvSpPr/>
            <p:nvPr/>
          </p:nvSpPr>
          <p:spPr>
            <a:xfrm rot="5400000">
              <a:off x="10430302" y="2650537"/>
              <a:ext cx="189000" cy="268200"/>
            </a:xfrm>
            <a:prstGeom prst="flowChartDelay">
              <a:avLst/>
            </a:prstGeom>
            <a:solidFill>
              <a:srgbClr val="B7B7B7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77"/>
            <p:cNvSpPr/>
            <p:nvPr/>
          </p:nvSpPr>
          <p:spPr>
            <a:xfrm rot="5400000">
              <a:off x="10762943" y="2650537"/>
              <a:ext cx="189000" cy="268200"/>
            </a:xfrm>
            <a:prstGeom prst="flowChartDelay">
              <a:avLst/>
            </a:prstGeom>
            <a:solidFill>
              <a:srgbClr val="B7B7B7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33" name="Google Shape;2533;p77"/>
            <p:cNvCxnSpPr/>
            <p:nvPr/>
          </p:nvCxnSpPr>
          <p:spPr>
            <a:xfrm>
              <a:off x="10390745" y="2688979"/>
              <a:ext cx="601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34" name="Google Shape;2534;p77"/>
            <p:cNvCxnSpPr/>
            <p:nvPr/>
          </p:nvCxnSpPr>
          <p:spPr>
            <a:xfrm rot="10800000">
              <a:off x="10248869" y="2645435"/>
              <a:ext cx="138600" cy="522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35" name="Google Shape;2535;p77"/>
            <p:cNvCxnSpPr/>
            <p:nvPr/>
          </p:nvCxnSpPr>
          <p:spPr>
            <a:xfrm flipH="1">
              <a:off x="11004852" y="2602157"/>
              <a:ext cx="62700" cy="948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536" name="Google Shape;2536;p77"/>
          <p:cNvSpPr txBox="1"/>
          <p:nvPr/>
        </p:nvSpPr>
        <p:spPr>
          <a:xfrm>
            <a:off x="6747969" y="3723888"/>
            <a:ext cx="31812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Joey ‘Sugar’ Marciano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(Sicily Bakery Manager)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537" name="Google Shape;2537;p77"/>
          <p:cNvCxnSpPr/>
          <p:nvPr/>
        </p:nvCxnSpPr>
        <p:spPr>
          <a:xfrm>
            <a:off x="187600" y="4332575"/>
            <a:ext cx="11871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38" name="Google Shape;2538;p77"/>
          <p:cNvSpPr/>
          <p:nvPr/>
        </p:nvSpPr>
        <p:spPr>
          <a:xfrm rot="-119">
            <a:off x="187600" y="4536908"/>
            <a:ext cx="8697000" cy="17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</a:t>
            </a: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 boss has two favorite bakery managers, and he wants to promote one of them by putting them in charge of a DC too.</a:t>
            </a:r>
            <a:r>
              <a:rPr lang="en-US" sz="2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Chip needs to know which </a:t>
            </a:r>
            <a:r>
              <a:rPr lang="en-US" sz="2400" b="0" i="0" u="none" strike="sng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gangster</a:t>
            </a:r>
            <a:r>
              <a:rPr lang="en-US" sz="2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manager should get the DC, objectively based on cost. </a:t>
            </a:r>
            <a:endParaRPr sz="24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539" name="Google Shape;2539;p77"/>
          <p:cNvGrpSpPr/>
          <p:nvPr/>
        </p:nvGrpSpPr>
        <p:grpSpPr>
          <a:xfrm>
            <a:off x="9081525" y="4765509"/>
            <a:ext cx="783655" cy="1263574"/>
            <a:chOff x="10581079" y="1300301"/>
            <a:chExt cx="1273406" cy="2043295"/>
          </a:xfrm>
        </p:grpSpPr>
        <p:sp>
          <p:nvSpPr>
            <p:cNvPr id="2540" name="Google Shape;2540;p77"/>
            <p:cNvSpPr/>
            <p:nvPr/>
          </p:nvSpPr>
          <p:spPr>
            <a:xfrm>
              <a:off x="10872059" y="1358601"/>
              <a:ext cx="564300" cy="6303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77"/>
            <p:cNvSpPr/>
            <p:nvPr/>
          </p:nvSpPr>
          <p:spPr>
            <a:xfrm rot="9899996">
              <a:off x="11026056" y="1774557"/>
              <a:ext cx="256337" cy="107247"/>
            </a:xfrm>
            <a:custGeom>
              <a:avLst/>
              <a:gdLst/>
              <a:ahLst/>
              <a:cxnLst/>
              <a:rect l="l" t="t" r="r" b="b"/>
              <a:pathLst>
                <a:path w="3619" h="1735" extrusionOk="0">
                  <a:moveTo>
                    <a:pt x="0" y="0"/>
                  </a:moveTo>
                  <a:cubicBezTo>
                    <a:pt x="482" y="1204"/>
                    <a:pt x="2643" y="2282"/>
                    <a:pt x="3619" y="1428"/>
                  </a:cubicBezTo>
                </a:path>
              </a:pathLst>
            </a:custGeom>
            <a:noFill/>
            <a:ln w="9525" cap="flat" cmpd="sng">
              <a:solidFill>
                <a:srgbClr val="F4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542" name="Google Shape;2542;p77"/>
            <p:cNvCxnSpPr/>
            <p:nvPr/>
          </p:nvCxnSpPr>
          <p:spPr>
            <a:xfrm flipH="1">
              <a:off x="10912276" y="2893596"/>
              <a:ext cx="137400" cy="4500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43" name="Google Shape;2543;p77"/>
            <p:cNvCxnSpPr/>
            <p:nvPr/>
          </p:nvCxnSpPr>
          <p:spPr>
            <a:xfrm>
              <a:off x="11314185" y="2875485"/>
              <a:ext cx="183600" cy="4461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44" name="Google Shape;2544;p77"/>
            <p:cNvCxnSpPr/>
            <p:nvPr/>
          </p:nvCxnSpPr>
          <p:spPr>
            <a:xfrm rot="10800000" flipH="1">
              <a:off x="11314185" y="2048230"/>
              <a:ext cx="540300" cy="3591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45" name="Google Shape;2545;p77"/>
            <p:cNvCxnSpPr/>
            <p:nvPr/>
          </p:nvCxnSpPr>
          <p:spPr>
            <a:xfrm rot="10800000">
              <a:off x="10581079" y="2048387"/>
              <a:ext cx="481500" cy="3510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46" name="Google Shape;2546;p77"/>
            <p:cNvSpPr/>
            <p:nvPr/>
          </p:nvSpPr>
          <p:spPr>
            <a:xfrm>
              <a:off x="10780995" y="1989058"/>
              <a:ext cx="820200" cy="945900"/>
            </a:xfrm>
            <a:prstGeom prst="triangle">
              <a:avLst>
                <a:gd name="adj" fmla="val 50000"/>
              </a:avLst>
            </a:prstGeom>
            <a:solidFill>
              <a:srgbClr val="F4CCCC"/>
            </a:solidFill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77"/>
            <p:cNvSpPr/>
            <p:nvPr/>
          </p:nvSpPr>
          <p:spPr>
            <a:xfrm>
              <a:off x="11042444" y="1534409"/>
              <a:ext cx="123000" cy="1617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824B1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77"/>
            <p:cNvSpPr/>
            <p:nvPr/>
          </p:nvSpPr>
          <p:spPr>
            <a:xfrm>
              <a:off x="11143232" y="1534409"/>
              <a:ext cx="123000" cy="1617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824B1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77"/>
            <p:cNvSpPr/>
            <p:nvPr/>
          </p:nvSpPr>
          <p:spPr>
            <a:xfrm>
              <a:off x="11072864" y="1605298"/>
              <a:ext cx="61200" cy="61800"/>
            </a:xfrm>
            <a:prstGeom prst="ellipse">
              <a:avLst/>
            </a:prstGeom>
            <a:solidFill>
              <a:srgbClr val="5B0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77"/>
            <p:cNvSpPr/>
            <p:nvPr/>
          </p:nvSpPr>
          <p:spPr>
            <a:xfrm>
              <a:off x="11173652" y="1605298"/>
              <a:ext cx="61200" cy="61800"/>
            </a:xfrm>
            <a:prstGeom prst="ellipse">
              <a:avLst/>
            </a:prstGeom>
            <a:solidFill>
              <a:srgbClr val="5B0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77"/>
            <p:cNvSpPr/>
            <p:nvPr/>
          </p:nvSpPr>
          <p:spPr>
            <a:xfrm>
              <a:off x="11062576" y="1381443"/>
              <a:ext cx="414243" cy="141991"/>
            </a:xfrm>
            <a:custGeom>
              <a:avLst/>
              <a:gdLst/>
              <a:ahLst/>
              <a:cxnLst/>
              <a:rect l="l" t="t" r="r" b="b"/>
              <a:pathLst>
                <a:path w="25874" h="8792" extrusionOk="0">
                  <a:moveTo>
                    <a:pt x="0" y="0"/>
                  </a:moveTo>
                  <a:cubicBezTo>
                    <a:pt x="3179" y="1588"/>
                    <a:pt x="5421" y="4905"/>
                    <a:pt x="8792" y="6029"/>
                  </a:cubicBezTo>
                  <a:cubicBezTo>
                    <a:pt x="14264" y="7853"/>
                    <a:pt x="20218" y="7662"/>
                    <a:pt x="25874" y="8792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77"/>
            <p:cNvSpPr/>
            <p:nvPr/>
          </p:nvSpPr>
          <p:spPr>
            <a:xfrm>
              <a:off x="11130950" y="1385497"/>
              <a:ext cx="426314" cy="170399"/>
            </a:xfrm>
            <a:custGeom>
              <a:avLst/>
              <a:gdLst/>
              <a:ahLst/>
              <a:cxnLst/>
              <a:rect l="l" t="t" r="r" b="b"/>
              <a:pathLst>
                <a:path w="26628" h="10551" extrusionOk="0">
                  <a:moveTo>
                    <a:pt x="0" y="0"/>
                  </a:moveTo>
                  <a:cubicBezTo>
                    <a:pt x="6288" y="7185"/>
                    <a:pt x="17176" y="9202"/>
                    <a:pt x="26628" y="10551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77"/>
            <p:cNvSpPr/>
            <p:nvPr/>
          </p:nvSpPr>
          <p:spPr>
            <a:xfrm>
              <a:off x="11227490" y="1385497"/>
              <a:ext cx="172940" cy="97368"/>
            </a:xfrm>
            <a:custGeom>
              <a:avLst/>
              <a:gdLst/>
              <a:ahLst/>
              <a:cxnLst/>
              <a:rect l="l" t="t" r="r" b="b"/>
              <a:pathLst>
                <a:path w="10802" h="6029" extrusionOk="0">
                  <a:moveTo>
                    <a:pt x="0" y="0"/>
                  </a:moveTo>
                  <a:cubicBezTo>
                    <a:pt x="2365" y="3378"/>
                    <a:pt x="6890" y="4725"/>
                    <a:pt x="10802" y="6029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77"/>
            <p:cNvSpPr/>
            <p:nvPr/>
          </p:nvSpPr>
          <p:spPr>
            <a:xfrm>
              <a:off x="11203359" y="1377389"/>
              <a:ext cx="301644" cy="190683"/>
            </a:xfrm>
            <a:custGeom>
              <a:avLst/>
              <a:gdLst/>
              <a:ahLst/>
              <a:cxnLst/>
              <a:rect l="l" t="t" r="r" b="b"/>
              <a:pathLst>
                <a:path w="18841" h="11807" extrusionOk="0">
                  <a:moveTo>
                    <a:pt x="0" y="0"/>
                  </a:moveTo>
                  <a:cubicBezTo>
                    <a:pt x="3678" y="6434"/>
                    <a:pt x="12675" y="7694"/>
                    <a:pt x="18841" y="11807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77"/>
            <p:cNvSpPr/>
            <p:nvPr/>
          </p:nvSpPr>
          <p:spPr>
            <a:xfrm>
              <a:off x="11191302" y="1377389"/>
              <a:ext cx="374026" cy="243413"/>
            </a:xfrm>
            <a:custGeom>
              <a:avLst/>
              <a:gdLst/>
              <a:ahLst/>
              <a:cxnLst/>
              <a:rect l="l" t="t" r="r" b="b"/>
              <a:pathLst>
                <a:path w="23362" h="15072" extrusionOk="0">
                  <a:moveTo>
                    <a:pt x="0" y="0"/>
                  </a:moveTo>
                  <a:cubicBezTo>
                    <a:pt x="2545" y="8911"/>
                    <a:pt x="14569" y="12145"/>
                    <a:pt x="23362" y="15072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77"/>
            <p:cNvSpPr/>
            <p:nvPr/>
          </p:nvSpPr>
          <p:spPr>
            <a:xfrm>
              <a:off x="11227490" y="1381443"/>
              <a:ext cx="273483" cy="190683"/>
            </a:xfrm>
            <a:custGeom>
              <a:avLst/>
              <a:gdLst/>
              <a:ahLst/>
              <a:cxnLst/>
              <a:rect l="l" t="t" r="r" b="b"/>
              <a:pathLst>
                <a:path w="17082" h="11807" extrusionOk="0">
                  <a:moveTo>
                    <a:pt x="0" y="0"/>
                  </a:moveTo>
                  <a:cubicBezTo>
                    <a:pt x="4325" y="5405"/>
                    <a:pt x="10294" y="10451"/>
                    <a:pt x="17082" y="11807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77"/>
            <p:cNvSpPr/>
            <p:nvPr/>
          </p:nvSpPr>
          <p:spPr>
            <a:xfrm>
              <a:off x="11267714" y="1385497"/>
              <a:ext cx="293591" cy="588264"/>
            </a:xfrm>
            <a:custGeom>
              <a:avLst/>
              <a:gdLst/>
              <a:ahLst/>
              <a:cxnLst/>
              <a:rect l="l" t="t" r="r" b="b"/>
              <a:pathLst>
                <a:path w="18338" h="36425" extrusionOk="0">
                  <a:moveTo>
                    <a:pt x="0" y="0"/>
                  </a:moveTo>
                  <a:cubicBezTo>
                    <a:pt x="4627" y="1542"/>
                    <a:pt x="10656" y="3618"/>
                    <a:pt x="12058" y="8290"/>
                  </a:cubicBezTo>
                  <a:cubicBezTo>
                    <a:pt x="14821" y="17493"/>
                    <a:pt x="9415" y="32859"/>
                    <a:pt x="18338" y="36425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77"/>
            <p:cNvSpPr/>
            <p:nvPr/>
          </p:nvSpPr>
          <p:spPr>
            <a:xfrm>
              <a:off x="11303918" y="1430138"/>
              <a:ext cx="197067" cy="766754"/>
            </a:xfrm>
            <a:custGeom>
              <a:avLst/>
              <a:gdLst/>
              <a:ahLst/>
              <a:cxnLst/>
              <a:rect l="l" t="t" r="r" b="b"/>
              <a:pathLst>
                <a:path w="12309" h="47477" extrusionOk="0">
                  <a:moveTo>
                    <a:pt x="0" y="0"/>
                  </a:moveTo>
                  <a:cubicBezTo>
                    <a:pt x="3301" y="2200"/>
                    <a:pt x="7889" y="4376"/>
                    <a:pt x="8541" y="8289"/>
                  </a:cubicBezTo>
                  <a:cubicBezTo>
                    <a:pt x="10696" y="21234"/>
                    <a:pt x="572" y="41608"/>
                    <a:pt x="12309" y="47477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77"/>
            <p:cNvSpPr/>
            <p:nvPr/>
          </p:nvSpPr>
          <p:spPr>
            <a:xfrm>
              <a:off x="11441659" y="1710083"/>
              <a:ext cx="75439" cy="417865"/>
            </a:xfrm>
            <a:custGeom>
              <a:avLst/>
              <a:gdLst/>
              <a:ahLst/>
              <a:cxnLst/>
              <a:rect l="l" t="t" r="r" b="b"/>
              <a:pathLst>
                <a:path w="4712" h="25874" extrusionOk="0">
                  <a:moveTo>
                    <a:pt x="1195" y="0"/>
                  </a:moveTo>
                  <a:cubicBezTo>
                    <a:pt x="-2232" y="8001"/>
                    <a:pt x="2603" y="17429"/>
                    <a:pt x="4712" y="25874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77"/>
            <p:cNvSpPr/>
            <p:nvPr/>
          </p:nvSpPr>
          <p:spPr>
            <a:xfrm>
              <a:off x="11357090" y="1912939"/>
              <a:ext cx="55427" cy="312389"/>
            </a:xfrm>
            <a:custGeom>
              <a:avLst/>
              <a:gdLst/>
              <a:ahLst/>
              <a:cxnLst/>
              <a:rect l="l" t="t" r="r" b="b"/>
              <a:pathLst>
                <a:path w="3462" h="19343" extrusionOk="0">
                  <a:moveTo>
                    <a:pt x="699" y="0"/>
                  </a:moveTo>
                  <a:cubicBezTo>
                    <a:pt x="-580" y="6386"/>
                    <a:pt x="-152" y="13925"/>
                    <a:pt x="3462" y="19343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77"/>
            <p:cNvSpPr/>
            <p:nvPr/>
          </p:nvSpPr>
          <p:spPr>
            <a:xfrm>
              <a:off x="11304473" y="1957564"/>
              <a:ext cx="35638" cy="255590"/>
            </a:xfrm>
            <a:custGeom>
              <a:avLst/>
              <a:gdLst/>
              <a:ahLst/>
              <a:cxnLst/>
              <a:rect l="l" t="t" r="r" b="b"/>
              <a:pathLst>
                <a:path w="2226" h="15826" extrusionOk="0">
                  <a:moveTo>
                    <a:pt x="1724" y="0"/>
                  </a:moveTo>
                  <a:cubicBezTo>
                    <a:pt x="-1443" y="4222"/>
                    <a:pt x="557" y="10819"/>
                    <a:pt x="2226" y="15826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77"/>
            <p:cNvSpPr/>
            <p:nvPr/>
          </p:nvSpPr>
          <p:spPr>
            <a:xfrm>
              <a:off x="11311973" y="1390953"/>
              <a:ext cx="168905" cy="814057"/>
            </a:xfrm>
            <a:custGeom>
              <a:avLst/>
              <a:gdLst/>
              <a:ahLst/>
              <a:cxnLst/>
              <a:rect l="l" t="t" r="r" b="b"/>
              <a:pathLst>
                <a:path w="10550" h="50406" extrusionOk="0">
                  <a:moveTo>
                    <a:pt x="10550" y="50406"/>
                  </a:moveTo>
                  <a:cubicBezTo>
                    <a:pt x="8372" y="46775"/>
                    <a:pt x="5800" y="43052"/>
                    <a:pt x="5275" y="38850"/>
                  </a:cubicBezTo>
                  <a:cubicBezTo>
                    <a:pt x="4087" y="29343"/>
                    <a:pt x="9797" y="20045"/>
                    <a:pt x="9797" y="10464"/>
                  </a:cubicBezTo>
                  <a:cubicBezTo>
                    <a:pt x="9797" y="5726"/>
                    <a:pt x="4596" y="-987"/>
                    <a:pt x="0" y="165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77"/>
            <p:cNvSpPr/>
            <p:nvPr/>
          </p:nvSpPr>
          <p:spPr>
            <a:xfrm>
              <a:off x="11328065" y="1417960"/>
              <a:ext cx="265430" cy="766770"/>
            </a:xfrm>
            <a:custGeom>
              <a:avLst/>
              <a:gdLst/>
              <a:ahLst/>
              <a:cxnLst/>
              <a:rect l="l" t="t" r="r" b="b"/>
              <a:pathLst>
                <a:path w="16579" h="47478" extrusionOk="0">
                  <a:moveTo>
                    <a:pt x="0" y="0"/>
                  </a:moveTo>
                  <a:cubicBezTo>
                    <a:pt x="9694" y="6463"/>
                    <a:pt x="10324" y="21531"/>
                    <a:pt x="11053" y="33159"/>
                  </a:cubicBezTo>
                  <a:cubicBezTo>
                    <a:pt x="11373" y="38265"/>
                    <a:pt x="11463" y="47478"/>
                    <a:pt x="16579" y="47478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77"/>
            <p:cNvSpPr/>
            <p:nvPr/>
          </p:nvSpPr>
          <p:spPr>
            <a:xfrm>
              <a:off x="11243583" y="1446354"/>
              <a:ext cx="357952" cy="705917"/>
            </a:xfrm>
            <a:custGeom>
              <a:avLst/>
              <a:gdLst/>
              <a:ahLst/>
              <a:cxnLst/>
              <a:rect l="l" t="t" r="r" b="b"/>
              <a:pathLst>
                <a:path w="22358" h="43710" extrusionOk="0">
                  <a:moveTo>
                    <a:pt x="22358" y="43710"/>
                  </a:moveTo>
                  <a:cubicBezTo>
                    <a:pt x="12133" y="30932"/>
                    <a:pt x="16365" y="0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77"/>
            <p:cNvSpPr/>
            <p:nvPr/>
          </p:nvSpPr>
          <p:spPr>
            <a:xfrm>
              <a:off x="11315992" y="1507211"/>
              <a:ext cx="217176" cy="669401"/>
            </a:xfrm>
            <a:custGeom>
              <a:avLst/>
              <a:gdLst/>
              <a:ahLst/>
              <a:cxnLst/>
              <a:rect l="l" t="t" r="r" b="b"/>
              <a:pathLst>
                <a:path w="13565" h="41449" extrusionOk="0">
                  <a:moveTo>
                    <a:pt x="0" y="0"/>
                  </a:moveTo>
                  <a:cubicBezTo>
                    <a:pt x="7479" y="12466"/>
                    <a:pt x="1464" y="33392"/>
                    <a:pt x="13565" y="41449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77"/>
            <p:cNvSpPr/>
            <p:nvPr/>
          </p:nvSpPr>
          <p:spPr>
            <a:xfrm>
              <a:off x="11344142" y="1921047"/>
              <a:ext cx="185012" cy="279944"/>
            </a:xfrm>
            <a:custGeom>
              <a:avLst/>
              <a:gdLst/>
              <a:ahLst/>
              <a:cxnLst/>
              <a:rect l="l" t="t" r="r" b="b"/>
              <a:pathLst>
                <a:path w="11556" h="17334" extrusionOk="0">
                  <a:moveTo>
                    <a:pt x="0" y="0"/>
                  </a:moveTo>
                  <a:cubicBezTo>
                    <a:pt x="953" y="3808"/>
                    <a:pt x="589" y="8005"/>
                    <a:pt x="2261" y="11556"/>
                  </a:cubicBezTo>
                  <a:cubicBezTo>
                    <a:pt x="3815" y="14857"/>
                    <a:pt x="8096" y="16178"/>
                    <a:pt x="11556" y="17334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77"/>
            <p:cNvSpPr/>
            <p:nvPr/>
          </p:nvSpPr>
          <p:spPr>
            <a:xfrm>
              <a:off x="11480905" y="1722245"/>
              <a:ext cx="12072" cy="267767"/>
            </a:xfrm>
            <a:custGeom>
              <a:avLst/>
              <a:gdLst/>
              <a:ahLst/>
              <a:cxnLst/>
              <a:rect l="l" t="t" r="r" b="b"/>
              <a:pathLst>
                <a:path w="754" h="16580" extrusionOk="0">
                  <a:moveTo>
                    <a:pt x="0" y="16580"/>
                  </a:moveTo>
                  <a:cubicBezTo>
                    <a:pt x="688" y="11091"/>
                    <a:pt x="754" y="5532"/>
                    <a:pt x="754" y="0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77"/>
            <p:cNvSpPr/>
            <p:nvPr/>
          </p:nvSpPr>
          <p:spPr>
            <a:xfrm>
              <a:off x="10809161" y="1316532"/>
              <a:ext cx="321737" cy="839784"/>
            </a:xfrm>
            <a:custGeom>
              <a:avLst/>
              <a:gdLst/>
              <a:ahLst/>
              <a:cxnLst/>
              <a:rect l="l" t="t" r="r" b="b"/>
              <a:pathLst>
                <a:path w="20096" h="51999" extrusionOk="0">
                  <a:moveTo>
                    <a:pt x="20096" y="0"/>
                  </a:moveTo>
                  <a:cubicBezTo>
                    <a:pt x="13773" y="1053"/>
                    <a:pt x="4925" y="4205"/>
                    <a:pt x="4019" y="10550"/>
                  </a:cubicBezTo>
                  <a:cubicBezTo>
                    <a:pt x="2057" y="24292"/>
                    <a:pt x="9822" y="42190"/>
                    <a:pt x="0" y="51999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77"/>
            <p:cNvSpPr/>
            <p:nvPr/>
          </p:nvSpPr>
          <p:spPr>
            <a:xfrm>
              <a:off x="10845366" y="1367858"/>
              <a:ext cx="297610" cy="845259"/>
            </a:xfrm>
            <a:custGeom>
              <a:avLst/>
              <a:gdLst/>
              <a:ahLst/>
              <a:cxnLst/>
              <a:rect l="l" t="t" r="r" b="b"/>
              <a:pathLst>
                <a:path w="18589" h="52338" extrusionOk="0">
                  <a:moveTo>
                    <a:pt x="18589" y="87"/>
                  </a:moveTo>
                  <a:cubicBezTo>
                    <a:pt x="12311" y="-610"/>
                    <a:pt x="5429" y="5800"/>
                    <a:pt x="3768" y="11894"/>
                  </a:cubicBezTo>
                  <a:cubicBezTo>
                    <a:pt x="2158" y="17800"/>
                    <a:pt x="3232" y="24128"/>
                    <a:pt x="2763" y="30232"/>
                  </a:cubicBezTo>
                  <a:cubicBezTo>
                    <a:pt x="2194" y="37636"/>
                    <a:pt x="0" y="44912"/>
                    <a:pt x="0" y="52338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77"/>
            <p:cNvSpPr/>
            <p:nvPr/>
          </p:nvSpPr>
          <p:spPr>
            <a:xfrm>
              <a:off x="10873649" y="1434192"/>
              <a:ext cx="64232" cy="730255"/>
            </a:xfrm>
            <a:custGeom>
              <a:avLst/>
              <a:gdLst/>
              <a:ahLst/>
              <a:cxnLst/>
              <a:rect l="l" t="t" r="r" b="b"/>
              <a:pathLst>
                <a:path w="4012" h="45217" extrusionOk="0">
                  <a:moveTo>
                    <a:pt x="4012" y="0"/>
                  </a:moveTo>
                  <a:cubicBezTo>
                    <a:pt x="-5660" y="11596"/>
                    <a:pt x="6017" y="30890"/>
                    <a:pt x="1248" y="45217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77"/>
            <p:cNvSpPr/>
            <p:nvPr/>
          </p:nvSpPr>
          <p:spPr>
            <a:xfrm>
              <a:off x="10937886" y="1892653"/>
              <a:ext cx="17595" cy="292105"/>
            </a:xfrm>
            <a:custGeom>
              <a:avLst/>
              <a:gdLst/>
              <a:ahLst/>
              <a:cxnLst/>
              <a:rect l="l" t="t" r="r" b="b"/>
              <a:pathLst>
                <a:path w="1099" h="18087" extrusionOk="0">
                  <a:moveTo>
                    <a:pt x="0" y="0"/>
                  </a:moveTo>
                  <a:cubicBezTo>
                    <a:pt x="852" y="5968"/>
                    <a:pt x="1904" y="12367"/>
                    <a:pt x="0" y="18087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77"/>
            <p:cNvSpPr/>
            <p:nvPr/>
          </p:nvSpPr>
          <p:spPr>
            <a:xfrm>
              <a:off x="10994187" y="1957564"/>
              <a:ext cx="21549" cy="255590"/>
            </a:xfrm>
            <a:custGeom>
              <a:avLst/>
              <a:gdLst/>
              <a:ahLst/>
              <a:cxnLst/>
              <a:rect l="l" t="t" r="r" b="b"/>
              <a:pathLst>
                <a:path w="1346" h="15826" extrusionOk="0">
                  <a:moveTo>
                    <a:pt x="0" y="0"/>
                  </a:moveTo>
                  <a:cubicBezTo>
                    <a:pt x="2216" y="4799"/>
                    <a:pt x="1005" y="10540"/>
                    <a:pt x="1005" y="15826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77"/>
            <p:cNvSpPr/>
            <p:nvPr/>
          </p:nvSpPr>
          <p:spPr>
            <a:xfrm>
              <a:off x="10955113" y="1300301"/>
              <a:ext cx="143642" cy="827623"/>
            </a:xfrm>
            <a:custGeom>
              <a:avLst/>
              <a:gdLst/>
              <a:ahLst/>
              <a:cxnLst/>
              <a:rect l="l" t="t" r="r" b="b"/>
              <a:pathLst>
                <a:path w="8972" h="51246" extrusionOk="0">
                  <a:moveTo>
                    <a:pt x="2692" y="51246"/>
                  </a:moveTo>
                  <a:cubicBezTo>
                    <a:pt x="-409" y="46596"/>
                    <a:pt x="180" y="40256"/>
                    <a:pt x="180" y="34666"/>
                  </a:cubicBezTo>
                  <a:cubicBezTo>
                    <a:pt x="180" y="26194"/>
                    <a:pt x="-541" y="17469"/>
                    <a:pt x="1687" y="9295"/>
                  </a:cubicBezTo>
                  <a:cubicBezTo>
                    <a:pt x="2722" y="5497"/>
                    <a:pt x="6787" y="3275"/>
                    <a:pt x="8972" y="0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77"/>
            <p:cNvSpPr/>
            <p:nvPr/>
          </p:nvSpPr>
          <p:spPr>
            <a:xfrm>
              <a:off x="10780995" y="1320586"/>
              <a:ext cx="249356" cy="815446"/>
            </a:xfrm>
            <a:custGeom>
              <a:avLst/>
              <a:gdLst/>
              <a:ahLst/>
              <a:cxnLst/>
              <a:rect l="l" t="t" r="r" b="b"/>
              <a:pathLst>
                <a:path w="15575" h="50492" extrusionOk="0">
                  <a:moveTo>
                    <a:pt x="15575" y="0"/>
                  </a:moveTo>
                  <a:cubicBezTo>
                    <a:pt x="10993" y="6870"/>
                    <a:pt x="6995" y="14659"/>
                    <a:pt x="6029" y="22860"/>
                  </a:cubicBezTo>
                  <a:cubicBezTo>
                    <a:pt x="4926" y="32223"/>
                    <a:pt x="7847" y="45267"/>
                    <a:pt x="0" y="50492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77"/>
            <p:cNvSpPr/>
            <p:nvPr/>
          </p:nvSpPr>
          <p:spPr>
            <a:xfrm>
              <a:off x="10744806" y="1353050"/>
              <a:ext cx="205104" cy="714024"/>
            </a:xfrm>
            <a:custGeom>
              <a:avLst/>
              <a:gdLst/>
              <a:ahLst/>
              <a:cxnLst/>
              <a:rect l="l" t="t" r="r" b="b"/>
              <a:pathLst>
                <a:path w="12811" h="44212" extrusionOk="0">
                  <a:moveTo>
                    <a:pt x="12811" y="0"/>
                  </a:moveTo>
                  <a:cubicBezTo>
                    <a:pt x="-915" y="6858"/>
                    <a:pt x="8503" y="31440"/>
                    <a:pt x="0" y="44212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77"/>
            <p:cNvSpPr/>
            <p:nvPr/>
          </p:nvSpPr>
          <p:spPr>
            <a:xfrm>
              <a:off x="10897647" y="1320586"/>
              <a:ext cx="205120" cy="762716"/>
            </a:xfrm>
            <a:custGeom>
              <a:avLst/>
              <a:gdLst/>
              <a:ahLst/>
              <a:cxnLst/>
              <a:rect l="l" t="t" r="r" b="b"/>
              <a:pathLst>
                <a:path w="12812" h="47227" extrusionOk="0">
                  <a:moveTo>
                    <a:pt x="0" y="47227"/>
                  </a:moveTo>
                  <a:cubicBezTo>
                    <a:pt x="0" y="36420"/>
                    <a:pt x="2143" y="25502"/>
                    <a:pt x="5778" y="15324"/>
                  </a:cubicBezTo>
                  <a:cubicBezTo>
                    <a:pt x="7668" y="10031"/>
                    <a:pt x="7479" y="1775"/>
                    <a:pt x="12812" y="0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77"/>
            <p:cNvSpPr/>
            <p:nvPr/>
          </p:nvSpPr>
          <p:spPr>
            <a:xfrm>
              <a:off x="11175209" y="1339551"/>
              <a:ext cx="289573" cy="370513"/>
            </a:xfrm>
            <a:custGeom>
              <a:avLst/>
              <a:gdLst/>
              <a:ahLst/>
              <a:cxnLst/>
              <a:rect l="l" t="t" r="r" b="b"/>
              <a:pathLst>
                <a:path w="18087" h="22942" extrusionOk="0">
                  <a:moveTo>
                    <a:pt x="0" y="82"/>
                  </a:moveTo>
                  <a:cubicBezTo>
                    <a:pt x="3798" y="82"/>
                    <a:pt x="8845" y="-245"/>
                    <a:pt x="11053" y="2845"/>
                  </a:cubicBezTo>
                  <a:cubicBezTo>
                    <a:pt x="15179" y="8620"/>
                    <a:pt x="14910" y="16595"/>
                    <a:pt x="18087" y="22942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77"/>
            <p:cNvSpPr/>
            <p:nvPr/>
          </p:nvSpPr>
          <p:spPr>
            <a:xfrm>
              <a:off x="11191302" y="1361157"/>
              <a:ext cx="422280" cy="750539"/>
            </a:xfrm>
            <a:custGeom>
              <a:avLst/>
              <a:gdLst/>
              <a:ahLst/>
              <a:cxnLst/>
              <a:rect l="l" t="t" r="r" b="b"/>
              <a:pathLst>
                <a:path w="26376" h="46473" extrusionOk="0">
                  <a:moveTo>
                    <a:pt x="0" y="0"/>
                  </a:moveTo>
                  <a:cubicBezTo>
                    <a:pt x="7180" y="2052"/>
                    <a:pt x="16309" y="4480"/>
                    <a:pt x="19342" y="11304"/>
                  </a:cubicBezTo>
                  <a:cubicBezTo>
                    <a:pt x="24198" y="22229"/>
                    <a:pt x="19744" y="36526"/>
                    <a:pt x="26376" y="46473"/>
                  </a:cubicBezTo>
                </a:path>
              </a:pathLst>
            </a:custGeom>
            <a:noFill/>
            <a:ln w="952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77"/>
          <p:cNvGrpSpPr/>
          <p:nvPr/>
        </p:nvGrpSpPr>
        <p:grpSpPr>
          <a:xfrm>
            <a:off x="10107473" y="4698779"/>
            <a:ext cx="862249" cy="1397041"/>
            <a:chOff x="110498" y="980550"/>
            <a:chExt cx="1307429" cy="2254383"/>
          </a:xfrm>
        </p:grpSpPr>
        <p:sp>
          <p:nvSpPr>
            <p:cNvPr id="2580" name="Google Shape;2580;p77"/>
            <p:cNvSpPr/>
            <p:nvPr/>
          </p:nvSpPr>
          <p:spPr>
            <a:xfrm>
              <a:off x="370639" y="1009074"/>
              <a:ext cx="667200" cy="7536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81" name="Google Shape;2581;p77"/>
            <p:cNvCxnSpPr/>
            <p:nvPr/>
          </p:nvCxnSpPr>
          <p:spPr>
            <a:xfrm flipH="1">
              <a:off x="461603" y="2643333"/>
              <a:ext cx="242100" cy="5916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82" name="Google Shape;2582;p77"/>
            <p:cNvCxnSpPr/>
            <p:nvPr/>
          </p:nvCxnSpPr>
          <p:spPr>
            <a:xfrm>
              <a:off x="711387" y="2643333"/>
              <a:ext cx="326700" cy="5682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83" name="Google Shape;2583;p77"/>
            <p:cNvCxnSpPr/>
            <p:nvPr/>
          </p:nvCxnSpPr>
          <p:spPr>
            <a:xfrm>
              <a:off x="711387" y="1875307"/>
              <a:ext cx="691500" cy="942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84" name="Google Shape;2584;p77"/>
            <p:cNvCxnSpPr/>
            <p:nvPr/>
          </p:nvCxnSpPr>
          <p:spPr>
            <a:xfrm flipH="1">
              <a:off x="254361" y="1879226"/>
              <a:ext cx="445500" cy="861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85" name="Google Shape;2585;p77"/>
            <p:cNvSpPr/>
            <p:nvPr/>
          </p:nvSpPr>
          <p:spPr>
            <a:xfrm>
              <a:off x="572040" y="1219207"/>
              <a:ext cx="145200" cy="1932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824B1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77"/>
            <p:cNvSpPr/>
            <p:nvPr/>
          </p:nvSpPr>
          <p:spPr>
            <a:xfrm>
              <a:off x="691174" y="1219207"/>
              <a:ext cx="145200" cy="1932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824B1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77"/>
            <p:cNvSpPr/>
            <p:nvPr/>
          </p:nvSpPr>
          <p:spPr>
            <a:xfrm>
              <a:off x="607996" y="1303937"/>
              <a:ext cx="72600" cy="74100"/>
            </a:xfrm>
            <a:prstGeom prst="ellipse">
              <a:avLst/>
            </a:prstGeom>
            <a:solidFill>
              <a:srgbClr val="5B0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77"/>
            <p:cNvSpPr/>
            <p:nvPr/>
          </p:nvSpPr>
          <p:spPr>
            <a:xfrm>
              <a:off x="727130" y="1303937"/>
              <a:ext cx="72600" cy="74100"/>
            </a:xfrm>
            <a:prstGeom prst="ellipse">
              <a:avLst/>
            </a:prstGeom>
            <a:solidFill>
              <a:srgbClr val="5B0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89" name="Google Shape;2589;p77"/>
            <p:cNvCxnSpPr/>
            <p:nvPr/>
          </p:nvCxnSpPr>
          <p:spPr>
            <a:xfrm>
              <a:off x="603956" y="1577179"/>
              <a:ext cx="166800" cy="11700"/>
            </a:xfrm>
            <a:prstGeom prst="straightConnector1">
              <a:avLst/>
            </a:prstGeom>
            <a:noFill/>
            <a:ln w="38100" cap="flat" cmpd="sng">
              <a:solidFill>
                <a:srgbClr val="DD7E6B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90" name="Google Shape;2590;p77"/>
            <p:cNvSpPr/>
            <p:nvPr/>
          </p:nvSpPr>
          <p:spPr>
            <a:xfrm>
              <a:off x="442450" y="1038767"/>
              <a:ext cx="173963" cy="103494"/>
            </a:xfrm>
            <a:custGeom>
              <a:avLst/>
              <a:gdLst/>
              <a:ahLst/>
              <a:cxnLst/>
              <a:rect l="l" t="t" r="r" b="b"/>
              <a:pathLst>
                <a:path w="9191" h="5361" extrusionOk="0">
                  <a:moveTo>
                    <a:pt x="3248" y="1530"/>
                  </a:moveTo>
                  <a:cubicBezTo>
                    <a:pt x="4465" y="3425"/>
                    <a:pt x="6794" y="5894"/>
                    <a:pt x="8931" y="5183"/>
                  </a:cubicBezTo>
                  <a:cubicBezTo>
                    <a:pt x="10510" y="4657"/>
                    <a:pt x="3466" y="1620"/>
                    <a:pt x="4465" y="2951"/>
                  </a:cubicBezTo>
                  <a:cubicBezTo>
                    <a:pt x="5033" y="3709"/>
                    <a:pt x="6445" y="3343"/>
                    <a:pt x="7307" y="2951"/>
                  </a:cubicBezTo>
                  <a:cubicBezTo>
                    <a:pt x="7858" y="2701"/>
                    <a:pt x="8357" y="1883"/>
                    <a:pt x="8119" y="1327"/>
                  </a:cubicBezTo>
                  <a:cubicBezTo>
                    <a:pt x="7026" y="-1223"/>
                    <a:pt x="673" y="463"/>
                    <a:pt x="0" y="3154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77"/>
            <p:cNvSpPr/>
            <p:nvPr/>
          </p:nvSpPr>
          <p:spPr>
            <a:xfrm>
              <a:off x="322141" y="1082882"/>
              <a:ext cx="158726" cy="83378"/>
            </a:xfrm>
            <a:custGeom>
              <a:avLst/>
              <a:gdLst/>
              <a:ahLst/>
              <a:cxnLst/>
              <a:rect l="l" t="t" r="r" b="b"/>
              <a:pathLst>
                <a:path w="8386" h="4319" extrusionOk="0">
                  <a:moveTo>
                    <a:pt x="8386" y="2898"/>
                  </a:moveTo>
                  <a:cubicBezTo>
                    <a:pt x="5870" y="3150"/>
                    <a:pt x="1436" y="3372"/>
                    <a:pt x="1078" y="869"/>
                  </a:cubicBezTo>
                  <a:cubicBezTo>
                    <a:pt x="855" y="-695"/>
                    <a:pt x="6057" y="132"/>
                    <a:pt x="5747" y="1681"/>
                  </a:cubicBezTo>
                  <a:cubicBezTo>
                    <a:pt x="5337" y="3729"/>
                    <a:pt x="-444" y="2293"/>
                    <a:pt x="63" y="4319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77"/>
            <p:cNvSpPr/>
            <p:nvPr/>
          </p:nvSpPr>
          <p:spPr>
            <a:xfrm>
              <a:off x="345287" y="1056548"/>
              <a:ext cx="223931" cy="135791"/>
            </a:xfrm>
            <a:custGeom>
              <a:avLst/>
              <a:gdLst/>
              <a:ahLst/>
              <a:cxnLst/>
              <a:rect l="l" t="t" r="r" b="b"/>
              <a:pathLst>
                <a:path w="11831" h="7034" extrusionOk="0">
                  <a:moveTo>
                    <a:pt x="8584" y="5886"/>
                  </a:moveTo>
                  <a:cubicBezTo>
                    <a:pt x="5794" y="6444"/>
                    <a:pt x="-410" y="8287"/>
                    <a:pt x="58" y="5480"/>
                  </a:cubicBezTo>
                  <a:cubicBezTo>
                    <a:pt x="483" y="2930"/>
                    <a:pt x="10085" y="3512"/>
                    <a:pt x="7772" y="4668"/>
                  </a:cubicBezTo>
                  <a:cubicBezTo>
                    <a:pt x="5928" y="5590"/>
                    <a:pt x="9809" y="404"/>
                    <a:pt x="11831" y="0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77"/>
            <p:cNvSpPr/>
            <p:nvPr/>
          </p:nvSpPr>
          <p:spPr>
            <a:xfrm>
              <a:off x="626858" y="980550"/>
              <a:ext cx="166202" cy="76004"/>
            </a:xfrm>
            <a:custGeom>
              <a:avLst/>
              <a:gdLst/>
              <a:ahLst/>
              <a:cxnLst/>
              <a:rect l="l" t="t" r="r" b="b"/>
              <a:pathLst>
                <a:path w="8781" h="3937" extrusionOk="0">
                  <a:moveTo>
                    <a:pt x="2233" y="1704"/>
                  </a:moveTo>
                  <a:cubicBezTo>
                    <a:pt x="1758" y="3843"/>
                    <a:pt x="8197" y="4845"/>
                    <a:pt x="8728" y="2719"/>
                  </a:cubicBezTo>
                  <a:cubicBezTo>
                    <a:pt x="8938" y="1878"/>
                    <a:pt x="7562" y="1161"/>
                    <a:pt x="6698" y="1095"/>
                  </a:cubicBezTo>
                  <a:cubicBezTo>
                    <a:pt x="4447" y="922"/>
                    <a:pt x="2235" y="-239"/>
                    <a:pt x="0" y="80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77"/>
            <p:cNvSpPr/>
            <p:nvPr/>
          </p:nvSpPr>
          <p:spPr>
            <a:xfrm>
              <a:off x="522781" y="1008368"/>
              <a:ext cx="215490" cy="75463"/>
            </a:xfrm>
            <a:custGeom>
              <a:avLst/>
              <a:gdLst/>
              <a:ahLst/>
              <a:cxnLst/>
              <a:rect l="l" t="t" r="r" b="b"/>
              <a:pathLst>
                <a:path w="11385" h="3909" extrusionOk="0">
                  <a:moveTo>
                    <a:pt x="4078" y="466"/>
                  </a:moveTo>
                  <a:cubicBezTo>
                    <a:pt x="5068" y="1703"/>
                    <a:pt x="7836" y="3507"/>
                    <a:pt x="8544" y="2090"/>
                  </a:cubicBezTo>
                  <a:cubicBezTo>
                    <a:pt x="9248" y="682"/>
                    <a:pt x="5837" y="-179"/>
                    <a:pt x="4281" y="60"/>
                  </a:cubicBezTo>
                  <a:cubicBezTo>
                    <a:pt x="2576" y="322"/>
                    <a:pt x="-1213" y="2965"/>
                    <a:pt x="424" y="3511"/>
                  </a:cubicBezTo>
                  <a:cubicBezTo>
                    <a:pt x="3938" y="4682"/>
                    <a:pt x="7871" y="2856"/>
                    <a:pt x="11385" y="1684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77"/>
            <p:cNvSpPr/>
            <p:nvPr/>
          </p:nvSpPr>
          <p:spPr>
            <a:xfrm>
              <a:off x="834270" y="1040873"/>
              <a:ext cx="151912" cy="102220"/>
            </a:xfrm>
            <a:custGeom>
              <a:avLst/>
              <a:gdLst/>
              <a:ahLst/>
              <a:cxnLst/>
              <a:rect l="l" t="t" r="r" b="b"/>
              <a:pathLst>
                <a:path w="8026" h="5295" extrusionOk="0">
                  <a:moveTo>
                    <a:pt x="206" y="0"/>
                  </a:moveTo>
                  <a:cubicBezTo>
                    <a:pt x="-927" y="1889"/>
                    <a:pt x="2913" y="4061"/>
                    <a:pt x="5078" y="4466"/>
                  </a:cubicBezTo>
                  <a:cubicBezTo>
                    <a:pt x="6018" y="4642"/>
                    <a:pt x="8347" y="5726"/>
                    <a:pt x="7919" y="4871"/>
                  </a:cubicBezTo>
                  <a:cubicBezTo>
                    <a:pt x="7337" y="3709"/>
                    <a:pt x="4903" y="665"/>
                    <a:pt x="5484" y="1827"/>
                  </a:cubicBezTo>
                  <a:cubicBezTo>
                    <a:pt x="6351" y="3561"/>
                    <a:pt x="728" y="6580"/>
                    <a:pt x="409" y="4668"/>
                  </a:cubicBezTo>
                  <a:cubicBezTo>
                    <a:pt x="109" y="2871"/>
                    <a:pt x="3662" y="2639"/>
                    <a:pt x="5484" y="2639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77"/>
            <p:cNvSpPr/>
            <p:nvPr/>
          </p:nvSpPr>
          <p:spPr>
            <a:xfrm>
              <a:off x="751637" y="986010"/>
              <a:ext cx="155679" cy="133591"/>
            </a:xfrm>
            <a:custGeom>
              <a:avLst/>
              <a:gdLst/>
              <a:ahLst/>
              <a:cxnLst/>
              <a:rect l="l" t="t" r="r" b="b"/>
              <a:pathLst>
                <a:path w="8225" h="6920" extrusionOk="0">
                  <a:moveTo>
                    <a:pt x="5586" y="2639"/>
                  </a:moveTo>
                  <a:cubicBezTo>
                    <a:pt x="3613" y="2639"/>
                    <a:pt x="-628" y="3040"/>
                    <a:pt x="105" y="4872"/>
                  </a:cubicBezTo>
                  <a:cubicBezTo>
                    <a:pt x="600" y="6110"/>
                    <a:pt x="3163" y="7688"/>
                    <a:pt x="3759" y="6496"/>
                  </a:cubicBezTo>
                  <a:cubicBezTo>
                    <a:pt x="4934" y="4146"/>
                    <a:pt x="5972" y="1352"/>
                    <a:pt x="8225" y="0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77"/>
            <p:cNvSpPr/>
            <p:nvPr/>
          </p:nvSpPr>
          <p:spPr>
            <a:xfrm>
              <a:off x="829497" y="1096542"/>
              <a:ext cx="254556" cy="114382"/>
            </a:xfrm>
            <a:custGeom>
              <a:avLst/>
              <a:gdLst/>
              <a:ahLst/>
              <a:cxnLst/>
              <a:rect l="l" t="t" r="r" b="b"/>
              <a:pathLst>
                <a:path w="13449" h="5925" extrusionOk="0">
                  <a:moveTo>
                    <a:pt x="13449" y="5235"/>
                  </a:moveTo>
                  <a:cubicBezTo>
                    <a:pt x="8883" y="5586"/>
                    <a:pt x="-363" y="6751"/>
                    <a:pt x="52" y="2190"/>
                  </a:cubicBezTo>
                  <a:cubicBezTo>
                    <a:pt x="189" y="683"/>
                    <a:pt x="2690" y="-356"/>
                    <a:pt x="4112" y="161"/>
                  </a:cubicBezTo>
                  <a:cubicBezTo>
                    <a:pt x="5107" y="523"/>
                    <a:pt x="6094" y="2104"/>
                    <a:pt x="5533" y="3002"/>
                  </a:cubicBezTo>
                  <a:cubicBezTo>
                    <a:pt x="5000" y="3855"/>
                    <a:pt x="1980" y="3306"/>
                    <a:pt x="2691" y="4017"/>
                  </a:cubicBezTo>
                  <a:cubicBezTo>
                    <a:pt x="4840" y="6166"/>
                    <a:pt x="8583" y="5844"/>
                    <a:pt x="11622" y="5844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77"/>
            <p:cNvSpPr/>
            <p:nvPr/>
          </p:nvSpPr>
          <p:spPr>
            <a:xfrm>
              <a:off x="910295" y="1077271"/>
              <a:ext cx="139458" cy="181197"/>
            </a:xfrm>
            <a:custGeom>
              <a:avLst/>
              <a:gdLst/>
              <a:ahLst/>
              <a:cxnLst/>
              <a:rect l="l" t="t" r="r" b="b"/>
              <a:pathLst>
                <a:path w="7368" h="9386" extrusionOk="0">
                  <a:moveTo>
                    <a:pt x="7353" y="9076"/>
                  </a:moveTo>
                  <a:cubicBezTo>
                    <a:pt x="4701" y="10402"/>
                    <a:pt x="-322" y="6944"/>
                    <a:pt x="46" y="4001"/>
                  </a:cubicBezTo>
                  <a:cubicBezTo>
                    <a:pt x="235" y="2493"/>
                    <a:pt x="3713" y="3074"/>
                    <a:pt x="3902" y="1566"/>
                  </a:cubicBezTo>
                  <a:cubicBezTo>
                    <a:pt x="3979" y="947"/>
                    <a:pt x="3030" y="-374"/>
                    <a:pt x="2684" y="145"/>
                  </a:cubicBezTo>
                  <a:cubicBezTo>
                    <a:pt x="1434" y="2020"/>
                    <a:pt x="6437" y="3081"/>
                    <a:pt x="7150" y="5219"/>
                  </a:cubicBezTo>
                  <a:cubicBezTo>
                    <a:pt x="7586" y="6528"/>
                    <a:pt x="6338" y="2540"/>
                    <a:pt x="6338" y="1160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99" name="Google Shape;2599;p77"/>
            <p:cNvGrpSpPr/>
            <p:nvPr/>
          </p:nvGrpSpPr>
          <p:grpSpPr>
            <a:xfrm>
              <a:off x="378822" y="1460726"/>
              <a:ext cx="662513" cy="328698"/>
              <a:chOff x="2508731" y="999785"/>
              <a:chExt cx="875067" cy="425665"/>
            </a:xfrm>
          </p:grpSpPr>
          <p:cxnSp>
            <p:nvCxnSpPr>
              <p:cNvPr id="2600" name="Google Shape;2600;p77"/>
              <p:cNvCxnSpPr/>
              <p:nvPr/>
            </p:nvCxnSpPr>
            <p:spPr>
              <a:xfrm>
                <a:off x="2629512" y="1173925"/>
                <a:ext cx="23100" cy="36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01" name="Google Shape;2601;p77"/>
              <p:cNvCxnSpPr/>
              <p:nvPr/>
            </p:nvCxnSpPr>
            <p:spPr>
              <a:xfrm>
                <a:off x="2623725" y="1085775"/>
                <a:ext cx="13200" cy="4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02" name="Google Shape;2602;p77"/>
              <p:cNvCxnSpPr/>
              <p:nvPr/>
            </p:nvCxnSpPr>
            <p:spPr>
              <a:xfrm>
                <a:off x="2626090" y="1192382"/>
                <a:ext cx="30000" cy="4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03" name="Google Shape;2603;p77"/>
              <p:cNvCxnSpPr/>
              <p:nvPr/>
            </p:nvCxnSpPr>
            <p:spPr>
              <a:xfrm flipH="1">
                <a:off x="2626038" y="1190424"/>
                <a:ext cx="19800" cy="51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04" name="Google Shape;2604;p77"/>
              <p:cNvCxnSpPr/>
              <p:nvPr/>
            </p:nvCxnSpPr>
            <p:spPr>
              <a:xfrm>
                <a:off x="2626204" y="1166582"/>
                <a:ext cx="9900" cy="60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05" name="Google Shape;2605;p77"/>
              <p:cNvCxnSpPr/>
              <p:nvPr/>
            </p:nvCxnSpPr>
            <p:spPr>
              <a:xfrm flipH="1">
                <a:off x="2593269" y="1165875"/>
                <a:ext cx="29400" cy="63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06" name="Google Shape;2606;p77"/>
              <p:cNvCxnSpPr/>
              <p:nvPr/>
            </p:nvCxnSpPr>
            <p:spPr>
              <a:xfrm flipH="1">
                <a:off x="2606471" y="1229839"/>
                <a:ext cx="3000" cy="63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07" name="Google Shape;2607;p77"/>
              <p:cNvCxnSpPr/>
              <p:nvPr/>
            </p:nvCxnSpPr>
            <p:spPr>
              <a:xfrm>
                <a:off x="2632738" y="1242421"/>
                <a:ext cx="16500" cy="71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08" name="Google Shape;2608;p77"/>
              <p:cNvCxnSpPr/>
              <p:nvPr/>
            </p:nvCxnSpPr>
            <p:spPr>
              <a:xfrm flipH="1">
                <a:off x="2659350" y="1239194"/>
                <a:ext cx="16500" cy="44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09" name="Google Shape;2609;p77"/>
              <p:cNvCxnSpPr/>
              <p:nvPr/>
            </p:nvCxnSpPr>
            <p:spPr>
              <a:xfrm>
                <a:off x="2544974" y="1040325"/>
                <a:ext cx="23100" cy="36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10" name="Google Shape;2610;p77"/>
              <p:cNvCxnSpPr/>
              <p:nvPr/>
            </p:nvCxnSpPr>
            <p:spPr>
              <a:xfrm>
                <a:off x="2679100" y="1150300"/>
                <a:ext cx="13200" cy="4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11" name="Google Shape;2611;p77"/>
              <p:cNvCxnSpPr/>
              <p:nvPr/>
            </p:nvCxnSpPr>
            <p:spPr>
              <a:xfrm>
                <a:off x="2541553" y="1058782"/>
                <a:ext cx="30000" cy="4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12" name="Google Shape;2612;p77"/>
              <p:cNvCxnSpPr/>
              <p:nvPr/>
            </p:nvCxnSpPr>
            <p:spPr>
              <a:xfrm flipH="1">
                <a:off x="2541500" y="1056824"/>
                <a:ext cx="19800" cy="51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13" name="Google Shape;2613;p77"/>
              <p:cNvCxnSpPr/>
              <p:nvPr/>
            </p:nvCxnSpPr>
            <p:spPr>
              <a:xfrm>
                <a:off x="2541667" y="1032982"/>
                <a:ext cx="9900" cy="60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14" name="Google Shape;2614;p77"/>
              <p:cNvCxnSpPr/>
              <p:nvPr/>
            </p:nvCxnSpPr>
            <p:spPr>
              <a:xfrm flipH="1">
                <a:off x="2508731" y="1032275"/>
                <a:ext cx="29400" cy="63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15" name="Google Shape;2615;p77"/>
              <p:cNvCxnSpPr/>
              <p:nvPr/>
            </p:nvCxnSpPr>
            <p:spPr>
              <a:xfrm flipH="1">
                <a:off x="2521934" y="1096239"/>
                <a:ext cx="3000" cy="63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16" name="Google Shape;2616;p77"/>
              <p:cNvCxnSpPr/>
              <p:nvPr/>
            </p:nvCxnSpPr>
            <p:spPr>
              <a:xfrm>
                <a:off x="2548200" y="1108821"/>
                <a:ext cx="16500" cy="71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17" name="Google Shape;2617;p77"/>
              <p:cNvCxnSpPr/>
              <p:nvPr/>
            </p:nvCxnSpPr>
            <p:spPr>
              <a:xfrm flipH="1">
                <a:off x="2574813" y="1105594"/>
                <a:ext cx="16500" cy="44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18" name="Google Shape;2618;p77"/>
              <p:cNvCxnSpPr/>
              <p:nvPr/>
            </p:nvCxnSpPr>
            <p:spPr>
              <a:xfrm>
                <a:off x="2620274" y="1040325"/>
                <a:ext cx="23100" cy="36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19" name="Google Shape;2619;p77"/>
              <p:cNvCxnSpPr/>
              <p:nvPr/>
            </p:nvCxnSpPr>
            <p:spPr>
              <a:xfrm>
                <a:off x="2616853" y="1058782"/>
                <a:ext cx="30000" cy="4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20" name="Google Shape;2620;p77"/>
              <p:cNvCxnSpPr/>
              <p:nvPr/>
            </p:nvCxnSpPr>
            <p:spPr>
              <a:xfrm flipH="1">
                <a:off x="2616800" y="1056824"/>
                <a:ext cx="19800" cy="51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21" name="Google Shape;2621;p77"/>
              <p:cNvCxnSpPr/>
              <p:nvPr/>
            </p:nvCxnSpPr>
            <p:spPr>
              <a:xfrm>
                <a:off x="2616967" y="1032982"/>
                <a:ext cx="9900" cy="60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22" name="Google Shape;2622;p77"/>
              <p:cNvCxnSpPr/>
              <p:nvPr/>
            </p:nvCxnSpPr>
            <p:spPr>
              <a:xfrm flipH="1">
                <a:off x="2584031" y="1032275"/>
                <a:ext cx="29400" cy="63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23" name="Google Shape;2623;p77"/>
              <p:cNvCxnSpPr/>
              <p:nvPr/>
            </p:nvCxnSpPr>
            <p:spPr>
              <a:xfrm flipH="1">
                <a:off x="2597234" y="1096239"/>
                <a:ext cx="3000" cy="63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24" name="Google Shape;2624;p77"/>
              <p:cNvCxnSpPr/>
              <p:nvPr/>
            </p:nvCxnSpPr>
            <p:spPr>
              <a:xfrm>
                <a:off x="2623500" y="1108821"/>
                <a:ext cx="16500" cy="71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25" name="Google Shape;2625;p77"/>
              <p:cNvCxnSpPr/>
              <p:nvPr/>
            </p:nvCxnSpPr>
            <p:spPr>
              <a:xfrm flipH="1">
                <a:off x="2650113" y="1105594"/>
                <a:ext cx="16500" cy="44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26" name="Google Shape;2626;p77"/>
              <p:cNvCxnSpPr/>
              <p:nvPr/>
            </p:nvCxnSpPr>
            <p:spPr>
              <a:xfrm rot="8100000">
                <a:off x="2605207" y="1217569"/>
                <a:ext cx="22910" cy="3691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27" name="Google Shape;2627;p77"/>
              <p:cNvCxnSpPr/>
              <p:nvPr/>
            </p:nvCxnSpPr>
            <p:spPr>
              <a:xfrm rot="8100000">
                <a:off x="2584519" y="1195234"/>
                <a:ext cx="30123" cy="4794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28" name="Google Shape;2628;p77"/>
              <p:cNvCxnSpPr/>
              <p:nvPr/>
            </p:nvCxnSpPr>
            <p:spPr>
              <a:xfrm rot="8100000" flipH="1">
                <a:off x="2593381" y="1189623"/>
                <a:ext cx="19940" cy="517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29" name="Google Shape;2629;p77"/>
              <p:cNvCxnSpPr/>
              <p:nvPr/>
            </p:nvCxnSpPr>
            <p:spPr>
              <a:xfrm rot="8100000">
                <a:off x="2615864" y="1196218"/>
                <a:ext cx="9758" cy="5982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30" name="Google Shape;2630;p77"/>
              <p:cNvCxnSpPr/>
              <p:nvPr/>
            </p:nvCxnSpPr>
            <p:spPr>
              <a:xfrm rot="8100000" flipH="1">
                <a:off x="2621406" y="1176796"/>
                <a:ext cx="29274" cy="6406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31" name="Google Shape;2631;p77"/>
              <p:cNvCxnSpPr/>
              <p:nvPr/>
            </p:nvCxnSpPr>
            <p:spPr>
              <a:xfrm rot="8100000" flipH="1">
                <a:off x="2589661" y="1132259"/>
                <a:ext cx="2970" cy="6321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32" name="Google Shape;2632;p77"/>
              <p:cNvCxnSpPr/>
              <p:nvPr/>
            </p:nvCxnSpPr>
            <p:spPr>
              <a:xfrm rot="8100000">
                <a:off x="2547623" y="1139472"/>
                <a:ext cx="16546" cy="7170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33" name="Google Shape;2633;p77"/>
              <p:cNvCxnSpPr/>
              <p:nvPr/>
            </p:nvCxnSpPr>
            <p:spPr>
              <a:xfrm rot="8100000" flipH="1">
                <a:off x="2540720" y="1183715"/>
                <a:ext cx="16546" cy="445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34" name="Google Shape;2634;p77"/>
              <p:cNvCxnSpPr/>
              <p:nvPr/>
            </p:nvCxnSpPr>
            <p:spPr>
              <a:xfrm rot="907440">
                <a:off x="2701165" y="1218895"/>
                <a:ext cx="22997" cy="3696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35" name="Google Shape;2635;p77"/>
              <p:cNvCxnSpPr/>
              <p:nvPr/>
            </p:nvCxnSpPr>
            <p:spPr>
              <a:xfrm rot="900295">
                <a:off x="2691639" y="1236582"/>
                <a:ext cx="30127" cy="4809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36" name="Google Shape;2636;p77"/>
              <p:cNvCxnSpPr/>
              <p:nvPr/>
            </p:nvCxnSpPr>
            <p:spPr>
              <a:xfrm rot="892541" flipH="1">
                <a:off x="2691606" y="1233233"/>
                <a:ext cx="19866" cy="5188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37" name="Google Shape;2637;p77"/>
              <p:cNvCxnSpPr/>
              <p:nvPr/>
            </p:nvCxnSpPr>
            <p:spPr>
              <a:xfrm rot="842175">
                <a:off x="2697111" y="1208750"/>
                <a:ext cx="9895" cy="5996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38" name="Google Shape;2638;p77"/>
              <p:cNvCxnSpPr/>
              <p:nvPr/>
            </p:nvCxnSpPr>
            <p:spPr>
              <a:xfrm rot="884614" flipH="1">
                <a:off x="2664589" y="1202156"/>
                <a:ext cx="29470" cy="6396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39" name="Google Shape;2639;p77"/>
              <p:cNvCxnSpPr/>
              <p:nvPr/>
            </p:nvCxnSpPr>
            <p:spPr>
              <a:xfrm rot="1001955" flipH="1">
                <a:off x="2661431" y="1263891"/>
                <a:ext cx="3132" cy="6330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40" name="Google Shape;2640;p77"/>
              <p:cNvCxnSpPr/>
              <p:nvPr/>
            </p:nvCxnSpPr>
            <p:spPr>
              <a:xfrm rot="887806">
                <a:off x="2682265" y="1284419"/>
                <a:ext cx="16445" cy="7175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41" name="Google Shape;2641;p77"/>
              <p:cNvCxnSpPr/>
              <p:nvPr/>
            </p:nvCxnSpPr>
            <p:spPr>
              <a:xfrm rot="887806" flipH="1">
                <a:off x="2712454" y="1288692"/>
                <a:ext cx="16445" cy="4467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42" name="Google Shape;2642;p77"/>
              <p:cNvCxnSpPr/>
              <p:nvPr/>
            </p:nvCxnSpPr>
            <p:spPr>
              <a:xfrm rot="-2354242">
                <a:off x="2758801" y="1298448"/>
                <a:ext cx="23240" cy="3687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43" name="Google Shape;2643;p77"/>
              <p:cNvCxnSpPr/>
              <p:nvPr/>
            </p:nvCxnSpPr>
            <p:spPr>
              <a:xfrm rot="-2357364">
                <a:off x="2770538" y="1311597"/>
                <a:ext cx="29847" cy="4797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44" name="Google Shape;2644;p77"/>
              <p:cNvCxnSpPr/>
              <p:nvPr/>
            </p:nvCxnSpPr>
            <p:spPr>
              <a:xfrm rot="-2368348" flipH="1">
                <a:off x="2771744" y="1312810"/>
                <a:ext cx="19820" cy="5201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45" name="Google Shape;2645;p77"/>
              <p:cNvCxnSpPr/>
              <p:nvPr/>
            </p:nvCxnSpPr>
            <p:spPr>
              <a:xfrm rot="-2335653">
                <a:off x="2760448" y="1296440"/>
                <a:ext cx="10026" cy="6011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46" name="Google Shape;2646;p77"/>
              <p:cNvCxnSpPr/>
              <p:nvPr/>
            </p:nvCxnSpPr>
            <p:spPr>
              <a:xfrm rot="-2352432" flipH="1">
                <a:off x="2733465" y="1310161"/>
                <a:ext cx="29424" cy="6395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47" name="Google Shape;2647;p77"/>
              <p:cNvCxnSpPr/>
              <p:nvPr/>
            </p:nvCxnSpPr>
            <p:spPr>
              <a:xfrm rot="-2212194" flipH="1">
                <a:off x="2787022" y="1359648"/>
                <a:ext cx="3000" cy="6330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48" name="Google Shape;2648;p77"/>
              <p:cNvCxnSpPr/>
              <p:nvPr/>
            </p:nvCxnSpPr>
            <p:spPr>
              <a:xfrm rot="-2348639">
                <a:off x="2816380" y="1347632"/>
                <a:ext cx="16633" cy="7164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49" name="Google Shape;2649;p77"/>
              <p:cNvCxnSpPr/>
              <p:nvPr/>
            </p:nvCxnSpPr>
            <p:spPr>
              <a:xfrm rot="-2348639" flipH="1">
                <a:off x="2826251" y="1331372"/>
                <a:ext cx="16633" cy="4455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50" name="Google Shape;2650;p77"/>
              <p:cNvCxnSpPr/>
              <p:nvPr/>
            </p:nvCxnSpPr>
            <p:spPr>
              <a:xfrm rot="2700000">
                <a:off x="2872694" y="1286178"/>
                <a:ext cx="22910" cy="3691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51" name="Google Shape;2651;p77"/>
              <p:cNvCxnSpPr/>
              <p:nvPr/>
            </p:nvCxnSpPr>
            <p:spPr>
              <a:xfrm rot="2700000">
                <a:off x="2852267" y="1297744"/>
                <a:ext cx="30123" cy="4794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52" name="Google Shape;2652;p77"/>
              <p:cNvCxnSpPr/>
              <p:nvPr/>
            </p:nvCxnSpPr>
            <p:spPr>
              <a:xfrm rot="2700000" flipH="1">
                <a:off x="2853656" y="1292064"/>
                <a:ext cx="19940" cy="517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53" name="Google Shape;2653;p77"/>
              <p:cNvCxnSpPr/>
              <p:nvPr/>
            </p:nvCxnSpPr>
            <p:spPr>
              <a:xfrm rot="2700000">
                <a:off x="2869373" y="1270642"/>
                <a:ext cx="9758" cy="5982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54" name="Google Shape;2654;p77"/>
              <p:cNvCxnSpPr/>
              <p:nvPr/>
            </p:nvCxnSpPr>
            <p:spPr>
              <a:xfrm rot="2700000" flipH="1">
                <a:off x="2842315" y="1253220"/>
                <a:ext cx="29274" cy="6406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55" name="Google Shape;2655;p77"/>
              <p:cNvCxnSpPr/>
              <p:nvPr/>
            </p:nvCxnSpPr>
            <p:spPr>
              <a:xfrm rot="2700000" flipH="1">
                <a:off x="2810506" y="1298542"/>
                <a:ext cx="2970" cy="6321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56" name="Google Shape;2656;p77"/>
              <p:cNvCxnSpPr/>
              <p:nvPr/>
            </p:nvCxnSpPr>
            <p:spPr>
              <a:xfrm rot="2700000">
                <a:off x="2815172" y="1329548"/>
                <a:ext cx="16546" cy="7170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57" name="Google Shape;2657;p77"/>
              <p:cNvCxnSpPr/>
              <p:nvPr/>
            </p:nvCxnSpPr>
            <p:spPr>
              <a:xfrm rot="2700000" flipH="1">
                <a:off x="2845839" y="1350028"/>
                <a:ext cx="16546" cy="445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58" name="Google Shape;2658;p77"/>
              <p:cNvCxnSpPr/>
              <p:nvPr/>
            </p:nvCxnSpPr>
            <p:spPr>
              <a:xfrm rot="-907440">
                <a:off x="2898606" y="1287189"/>
                <a:ext cx="22997" cy="3696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59" name="Google Shape;2659;p77"/>
              <p:cNvCxnSpPr/>
              <p:nvPr/>
            </p:nvCxnSpPr>
            <p:spPr>
              <a:xfrm rot="-900295">
                <a:off x="2901498" y="1304790"/>
                <a:ext cx="30127" cy="4788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60" name="Google Shape;2660;p77"/>
              <p:cNvCxnSpPr/>
              <p:nvPr/>
            </p:nvCxnSpPr>
            <p:spPr>
              <a:xfrm rot="-892541" flipH="1">
                <a:off x="2901483" y="1304154"/>
                <a:ext cx="19866" cy="5188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61" name="Google Shape;2661;p77"/>
              <p:cNvCxnSpPr/>
              <p:nvPr/>
            </p:nvCxnSpPr>
            <p:spPr>
              <a:xfrm rot="-942518">
                <a:off x="2896711" y="1282214"/>
                <a:ext cx="9972" cy="5996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62" name="Google Shape;2662;p77"/>
              <p:cNvCxnSpPr/>
              <p:nvPr/>
            </p:nvCxnSpPr>
            <p:spPr>
              <a:xfrm rot="-918368" flipH="1">
                <a:off x="2864876" y="1287614"/>
                <a:ext cx="29548" cy="6404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63" name="Google Shape;2663;p77"/>
              <p:cNvCxnSpPr/>
              <p:nvPr/>
            </p:nvCxnSpPr>
            <p:spPr>
              <a:xfrm rot="-1001955" flipH="1">
                <a:off x="2894612" y="1349386"/>
                <a:ext cx="3132" cy="6338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64" name="Google Shape;2664;p77"/>
              <p:cNvCxnSpPr/>
              <p:nvPr/>
            </p:nvCxnSpPr>
            <p:spPr>
              <a:xfrm rot="-887806">
                <a:off x="2924197" y="1352786"/>
                <a:ext cx="16445" cy="7175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65" name="Google Shape;2665;p77"/>
              <p:cNvCxnSpPr/>
              <p:nvPr/>
            </p:nvCxnSpPr>
            <p:spPr>
              <a:xfrm rot="-887806" flipH="1">
                <a:off x="2945628" y="1343083"/>
                <a:ext cx="16445" cy="447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66" name="Google Shape;2666;p77"/>
              <p:cNvCxnSpPr/>
              <p:nvPr/>
            </p:nvCxnSpPr>
            <p:spPr>
              <a:xfrm rot="1049280">
                <a:off x="3011401" y="1273568"/>
                <a:ext cx="22961" cy="3690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67" name="Google Shape;2667;p77"/>
              <p:cNvCxnSpPr/>
              <p:nvPr/>
            </p:nvCxnSpPr>
            <p:spPr>
              <a:xfrm rot="1073768">
                <a:off x="3000790" y="1291083"/>
                <a:ext cx="30264" cy="4782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68" name="Google Shape;2668;p77"/>
              <p:cNvCxnSpPr/>
              <p:nvPr/>
            </p:nvCxnSpPr>
            <p:spPr>
              <a:xfrm rot="1106097" flipH="1">
                <a:off x="3000759" y="1287331"/>
                <a:ext cx="19922" cy="5199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69" name="Google Shape;2669;p77"/>
              <p:cNvCxnSpPr/>
              <p:nvPr/>
            </p:nvCxnSpPr>
            <p:spPr>
              <a:xfrm rot="1041241">
                <a:off x="3007353" y="1263085"/>
                <a:ext cx="10058" cy="5986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70" name="Google Shape;2670;p77"/>
              <p:cNvCxnSpPr/>
              <p:nvPr/>
            </p:nvCxnSpPr>
            <p:spPr>
              <a:xfrm rot="1062026" flipH="1">
                <a:off x="2974932" y="1255239"/>
                <a:ext cx="29601" cy="6394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71" name="Google Shape;2671;p77"/>
              <p:cNvCxnSpPr/>
              <p:nvPr/>
            </p:nvCxnSpPr>
            <p:spPr>
              <a:xfrm rot="1001955" flipH="1">
                <a:off x="2968615" y="1316123"/>
                <a:ext cx="3132" cy="6337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72" name="Google Shape;2672;p77"/>
              <p:cNvCxnSpPr/>
              <p:nvPr/>
            </p:nvCxnSpPr>
            <p:spPr>
              <a:xfrm rot="1086226">
                <a:off x="2988220" y="1338008"/>
                <a:ext cx="16412" cy="7191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73" name="Google Shape;2673;p77"/>
              <p:cNvCxnSpPr/>
              <p:nvPr/>
            </p:nvCxnSpPr>
            <p:spPr>
              <a:xfrm rot="1086226" flipH="1">
                <a:off x="3018849" y="1343705"/>
                <a:ext cx="16412" cy="4477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74" name="Google Shape;2674;p77"/>
              <p:cNvCxnSpPr/>
              <p:nvPr/>
            </p:nvCxnSpPr>
            <p:spPr>
              <a:xfrm rot="315744">
                <a:off x="2948202" y="1264578"/>
                <a:ext cx="22897" cy="3677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75" name="Google Shape;2675;p77"/>
              <p:cNvCxnSpPr/>
              <p:nvPr/>
            </p:nvCxnSpPr>
            <p:spPr>
              <a:xfrm rot="342636">
                <a:off x="2942731" y="1283077"/>
                <a:ext cx="30150" cy="4788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76" name="Google Shape;2676;p77"/>
              <p:cNvCxnSpPr/>
              <p:nvPr/>
            </p:nvCxnSpPr>
            <p:spPr>
              <a:xfrm rot="363252" flipH="1">
                <a:off x="2942494" y="1280419"/>
                <a:ext cx="19911" cy="5212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77" name="Google Shape;2677;p77"/>
              <p:cNvCxnSpPr/>
              <p:nvPr/>
            </p:nvCxnSpPr>
            <p:spPr>
              <a:xfrm rot="311666">
                <a:off x="2944578" y="1256309"/>
                <a:ext cx="9941" cy="599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78" name="Google Shape;2678;p77"/>
              <p:cNvCxnSpPr/>
              <p:nvPr/>
            </p:nvCxnSpPr>
            <p:spPr>
              <a:xfrm rot="314828" flipH="1">
                <a:off x="2911534" y="1253467"/>
                <a:ext cx="29524" cy="6388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79" name="Google Shape;2679;p77"/>
              <p:cNvCxnSpPr/>
              <p:nvPr/>
            </p:nvCxnSpPr>
            <p:spPr>
              <a:xfrm rot="342636" flipH="1">
                <a:off x="2918825" y="1317102"/>
                <a:ext cx="3015" cy="6328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80" name="Google Shape;2680;p77"/>
              <p:cNvCxnSpPr/>
              <p:nvPr/>
            </p:nvCxnSpPr>
            <p:spPr>
              <a:xfrm rot="317405">
                <a:off x="2943326" y="1332697"/>
                <a:ext cx="16269" cy="7203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81" name="Google Shape;2681;p77"/>
              <p:cNvCxnSpPr/>
              <p:nvPr/>
            </p:nvCxnSpPr>
            <p:spPr>
              <a:xfrm rot="317405" flipH="1">
                <a:off x="2971700" y="1332112"/>
                <a:ext cx="16269" cy="4489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82" name="Google Shape;2682;p77"/>
              <p:cNvCxnSpPr/>
              <p:nvPr/>
            </p:nvCxnSpPr>
            <p:spPr>
              <a:xfrm rot="3866402">
                <a:off x="3145573" y="1327800"/>
                <a:ext cx="22946" cy="3690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83" name="Google Shape;2683;p77"/>
              <p:cNvCxnSpPr/>
              <p:nvPr/>
            </p:nvCxnSpPr>
            <p:spPr>
              <a:xfrm rot="3882479">
                <a:off x="3120533" y="1333139"/>
                <a:ext cx="30194" cy="4776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84" name="Google Shape;2684;p77"/>
              <p:cNvCxnSpPr/>
              <p:nvPr/>
            </p:nvCxnSpPr>
            <p:spPr>
              <a:xfrm rot="3898986" flipH="1">
                <a:off x="3123426" y="1326187"/>
                <a:ext cx="19864" cy="5205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85" name="Google Shape;2685;p77"/>
              <p:cNvCxnSpPr/>
              <p:nvPr/>
            </p:nvCxnSpPr>
            <p:spPr>
              <a:xfrm rot="3898986">
                <a:off x="3144062" y="1309348"/>
                <a:ext cx="9932" cy="5997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86" name="Google Shape;2686;p77"/>
              <p:cNvCxnSpPr/>
              <p:nvPr/>
            </p:nvCxnSpPr>
            <p:spPr>
              <a:xfrm rot="3852760" flipH="1">
                <a:off x="3122955" y="1286808"/>
                <a:ext cx="29653" cy="638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87" name="Google Shape;2687;p77"/>
              <p:cNvCxnSpPr/>
              <p:nvPr/>
            </p:nvCxnSpPr>
            <p:spPr>
              <a:xfrm rot="3962251" flipH="1">
                <a:off x="3079094" y="1314837"/>
                <a:ext cx="2955" cy="63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88" name="Google Shape;2688;p77"/>
              <p:cNvCxnSpPr/>
              <p:nvPr/>
            </p:nvCxnSpPr>
            <p:spPr>
              <a:xfrm rot="3834275">
                <a:off x="3071288" y="1347414"/>
                <a:ext cx="16369" cy="7219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89" name="Google Shape;2689;p77"/>
              <p:cNvCxnSpPr/>
              <p:nvPr/>
            </p:nvCxnSpPr>
            <p:spPr>
              <a:xfrm rot="3834275" flipH="1">
                <a:off x="3097990" y="1377933"/>
                <a:ext cx="16369" cy="4495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90" name="Google Shape;2690;p77"/>
              <p:cNvCxnSpPr/>
              <p:nvPr/>
            </p:nvCxnSpPr>
            <p:spPr>
              <a:xfrm rot="820278">
                <a:off x="3117818" y="1207948"/>
                <a:ext cx="22847" cy="3703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91" name="Google Shape;2691;p77"/>
              <p:cNvCxnSpPr/>
              <p:nvPr/>
            </p:nvCxnSpPr>
            <p:spPr>
              <a:xfrm rot="825647">
                <a:off x="3109048" y="1225907"/>
                <a:ext cx="30269" cy="4773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92" name="Google Shape;2692;p77"/>
              <p:cNvCxnSpPr/>
              <p:nvPr/>
            </p:nvCxnSpPr>
            <p:spPr>
              <a:xfrm rot="842175" flipH="1">
                <a:off x="3109050" y="1222501"/>
                <a:ext cx="19791" cy="5210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93" name="Google Shape;2693;p77"/>
              <p:cNvCxnSpPr/>
              <p:nvPr/>
            </p:nvCxnSpPr>
            <p:spPr>
              <a:xfrm rot="842175">
                <a:off x="3113930" y="1198249"/>
                <a:ext cx="9895" cy="5981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94" name="Google Shape;2694;p77"/>
              <p:cNvCxnSpPr/>
              <p:nvPr/>
            </p:nvCxnSpPr>
            <p:spPr>
              <a:xfrm rot="800355" flipH="1">
                <a:off x="3080699" y="1192005"/>
                <a:ext cx="29907" cy="6388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95" name="Google Shape;2695;p77"/>
              <p:cNvCxnSpPr/>
              <p:nvPr/>
            </p:nvCxnSpPr>
            <p:spPr>
              <a:xfrm rot="678596" flipH="1">
                <a:off x="3079649" y="1254341"/>
                <a:ext cx="3059" cy="63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96" name="Google Shape;2696;p77"/>
              <p:cNvCxnSpPr/>
              <p:nvPr/>
            </p:nvCxnSpPr>
            <p:spPr>
              <a:xfrm rot="826896">
                <a:off x="3101107" y="1274102"/>
                <a:ext cx="16371" cy="7218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97" name="Google Shape;2697;p77"/>
              <p:cNvCxnSpPr/>
              <p:nvPr/>
            </p:nvCxnSpPr>
            <p:spPr>
              <a:xfrm rot="826896" flipH="1">
                <a:off x="3131042" y="1277429"/>
                <a:ext cx="16371" cy="447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98" name="Google Shape;2698;p77"/>
              <p:cNvCxnSpPr/>
              <p:nvPr/>
            </p:nvCxnSpPr>
            <p:spPr>
              <a:xfrm rot="-907440">
                <a:off x="3170494" y="1156846"/>
                <a:ext cx="22997" cy="3696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99" name="Google Shape;2699;p77"/>
              <p:cNvCxnSpPr/>
              <p:nvPr/>
            </p:nvCxnSpPr>
            <p:spPr>
              <a:xfrm rot="-891517">
                <a:off x="3173562" y="1174400"/>
                <a:ext cx="30417" cy="4767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00" name="Google Shape;2700;p77"/>
              <p:cNvCxnSpPr/>
              <p:nvPr/>
            </p:nvCxnSpPr>
            <p:spPr>
              <a:xfrm rot="-892541" flipH="1">
                <a:off x="3173534" y="1173753"/>
                <a:ext cx="19866" cy="5225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01" name="Google Shape;2701;p77"/>
              <p:cNvCxnSpPr/>
              <p:nvPr/>
            </p:nvCxnSpPr>
            <p:spPr>
              <a:xfrm rot="-842175">
                <a:off x="3168630" y="1152021"/>
                <a:ext cx="9895" cy="5967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02" name="Google Shape;2702;p77"/>
              <p:cNvCxnSpPr/>
              <p:nvPr/>
            </p:nvCxnSpPr>
            <p:spPr>
              <a:xfrm rot="-909244" flipH="1">
                <a:off x="3136312" y="1157320"/>
                <a:ext cx="29838" cy="6396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03" name="Google Shape;2703;p77"/>
              <p:cNvCxnSpPr/>
              <p:nvPr/>
            </p:nvCxnSpPr>
            <p:spPr>
              <a:xfrm rot="-1001955" flipH="1">
                <a:off x="3166569" y="1219042"/>
                <a:ext cx="3132" cy="6309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04" name="Google Shape;2704;p77"/>
              <p:cNvCxnSpPr/>
              <p:nvPr/>
            </p:nvCxnSpPr>
            <p:spPr>
              <a:xfrm rot="-887806">
                <a:off x="3196312" y="1222384"/>
                <a:ext cx="16445" cy="7212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05" name="Google Shape;2705;p77"/>
              <p:cNvCxnSpPr/>
              <p:nvPr/>
            </p:nvCxnSpPr>
            <p:spPr>
              <a:xfrm rot="-887806" flipH="1">
                <a:off x="3217576" y="1212667"/>
                <a:ext cx="16445" cy="447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06" name="Google Shape;2706;p77"/>
              <p:cNvCxnSpPr/>
              <p:nvPr/>
            </p:nvCxnSpPr>
            <p:spPr>
              <a:xfrm rot="-2668462">
                <a:off x="3244026" y="1159519"/>
                <a:ext cx="23123" cy="3712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07" name="Google Shape;2707;p77"/>
              <p:cNvCxnSpPr/>
              <p:nvPr/>
            </p:nvCxnSpPr>
            <p:spPr>
              <a:xfrm rot="-2675960">
                <a:off x="3257423" y="1170790"/>
                <a:ext cx="30336" cy="4773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08" name="Google Shape;2708;p77"/>
              <p:cNvCxnSpPr/>
              <p:nvPr/>
            </p:nvCxnSpPr>
            <p:spPr>
              <a:xfrm rot="-2663036" flipH="1">
                <a:off x="3259032" y="1172478"/>
                <a:ext cx="19729" cy="5218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09" name="Google Shape;2709;p77"/>
              <p:cNvCxnSpPr/>
              <p:nvPr/>
            </p:nvCxnSpPr>
            <p:spPr>
              <a:xfrm rot="-2626867">
                <a:off x="3246385" y="1157985"/>
                <a:ext cx="9972" cy="5960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10" name="Google Shape;2710;p77"/>
              <p:cNvCxnSpPr/>
              <p:nvPr/>
            </p:nvCxnSpPr>
            <p:spPr>
              <a:xfrm rot="-2675619" flipH="1">
                <a:off x="3220505" y="1173447"/>
                <a:ext cx="29911" cy="6385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11" name="Google Shape;2711;p77"/>
              <p:cNvCxnSpPr/>
              <p:nvPr/>
            </p:nvCxnSpPr>
            <p:spPr>
              <a:xfrm rot="-2928844" flipH="1">
                <a:off x="3278938" y="1218908"/>
                <a:ext cx="3189" cy="6321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12" name="Google Shape;2712;p77"/>
              <p:cNvCxnSpPr/>
              <p:nvPr/>
            </p:nvCxnSpPr>
            <p:spPr>
              <a:xfrm rot="-2655356">
                <a:off x="3307802" y="1203276"/>
                <a:ext cx="16336" cy="7212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13" name="Google Shape;2713;p77"/>
              <p:cNvCxnSpPr/>
              <p:nvPr/>
            </p:nvCxnSpPr>
            <p:spPr>
              <a:xfrm rot="-2655356" flipH="1">
                <a:off x="3314870" y="1185985"/>
                <a:ext cx="16336" cy="447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14" name="Google Shape;2714;p77"/>
              <p:cNvCxnSpPr/>
              <p:nvPr/>
            </p:nvCxnSpPr>
            <p:spPr>
              <a:xfrm rot="1415222">
                <a:off x="3204387" y="1094868"/>
                <a:ext cx="23242" cy="372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15" name="Google Shape;2715;p77"/>
              <p:cNvCxnSpPr/>
              <p:nvPr/>
            </p:nvCxnSpPr>
            <p:spPr>
              <a:xfrm rot="1396374">
                <a:off x="3191717" y="1111440"/>
                <a:ext cx="30371" cy="4786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16" name="Google Shape;2716;p77"/>
              <p:cNvCxnSpPr/>
              <p:nvPr/>
            </p:nvCxnSpPr>
            <p:spPr>
              <a:xfrm rot="1405722" flipH="1">
                <a:off x="3192150" y="1107371"/>
                <a:ext cx="19617" cy="5215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17" name="Google Shape;2717;p77"/>
              <p:cNvCxnSpPr/>
              <p:nvPr/>
            </p:nvCxnSpPr>
            <p:spPr>
              <a:xfrm rot="1501014">
                <a:off x="3200415" y="1083389"/>
                <a:ext cx="9932" cy="5967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18" name="Google Shape;2718;p77"/>
              <p:cNvCxnSpPr/>
              <p:nvPr/>
            </p:nvCxnSpPr>
            <p:spPr>
              <a:xfrm rot="1423703" flipH="1">
                <a:off x="3168304" y="1072970"/>
                <a:ext cx="29821" cy="6381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19" name="Google Shape;2719;p77"/>
              <p:cNvCxnSpPr/>
              <p:nvPr/>
            </p:nvCxnSpPr>
            <p:spPr>
              <a:xfrm rot="1308085" flipH="1">
                <a:off x="3156435" y="1131903"/>
                <a:ext cx="3231" cy="6314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20" name="Google Shape;2720;p77"/>
              <p:cNvCxnSpPr/>
              <p:nvPr/>
            </p:nvCxnSpPr>
            <p:spPr>
              <a:xfrm rot="1424970">
                <a:off x="3173583" y="1156265"/>
                <a:ext cx="16388" cy="7216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21" name="Google Shape;2721;p77"/>
              <p:cNvCxnSpPr/>
              <p:nvPr/>
            </p:nvCxnSpPr>
            <p:spPr>
              <a:xfrm rot="1424970" flipH="1">
                <a:off x="3204844" y="1164895"/>
                <a:ext cx="16388" cy="447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22" name="Google Shape;2722;p77"/>
              <p:cNvCxnSpPr/>
              <p:nvPr/>
            </p:nvCxnSpPr>
            <p:spPr>
              <a:xfrm rot="4686681">
                <a:off x="3347883" y="1099596"/>
                <a:ext cx="23300" cy="3719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23" name="Google Shape;2723;p77"/>
              <p:cNvCxnSpPr/>
              <p:nvPr/>
            </p:nvCxnSpPr>
            <p:spPr>
              <a:xfrm rot="4648272">
                <a:off x="3321361" y="1099761"/>
                <a:ext cx="30424" cy="4773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24" name="Google Shape;2724;p77"/>
              <p:cNvCxnSpPr/>
              <p:nvPr/>
            </p:nvCxnSpPr>
            <p:spPr>
              <a:xfrm rot="4659655" flipH="1">
                <a:off x="3325264" y="1092212"/>
                <a:ext cx="19654" cy="5225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25" name="Google Shape;2725;p77"/>
              <p:cNvCxnSpPr/>
              <p:nvPr/>
            </p:nvCxnSpPr>
            <p:spPr>
              <a:xfrm rot="4781709">
                <a:off x="3348509" y="1079641"/>
                <a:ext cx="10062" cy="5967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26" name="Google Shape;2726;p77"/>
              <p:cNvCxnSpPr/>
              <p:nvPr/>
            </p:nvCxnSpPr>
            <p:spPr>
              <a:xfrm rot="4667057" flipH="1">
                <a:off x="3332432" y="1054603"/>
                <a:ext cx="29774" cy="638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27" name="Google Shape;2727;p77"/>
              <p:cNvCxnSpPr/>
              <p:nvPr/>
            </p:nvCxnSpPr>
            <p:spPr>
              <a:xfrm rot="4398045" flipH="1">
                <a:off x="3283448" y="1068846"/>
                <a:ext cx="3132" cy="6325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28" name="Google Shape;2728;p77"/>
              <p:cNvCxnSpPr/>
              <p:nvPr/>
            </p:nvCxnSpPr>
            <p:spPr>
              <a:xfrm rot="4696493">
                <a:off x="3267373" y="1100304"/>
                <a:ext cx="16239" cy="7220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29" name="Google Shape;2729;p77"/>
              <p:cNvCxnSpPr/>
              <p:nvPr/>
            </p:nvCxnSpPr>
            <p:spPr>
              <a:xfrm rot="4696493" flipH="1">
                <a:off x="3289866" y="1136490"/>
                <a:ext cx="16239" cy="4484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30" name="Google Shape;2730;p77"/>
              <p:cNvCxnSpPr/>
              <p:nvPr/>
            </p:nvCxnSpPr>
            <p:spPr>
              <a:xfrm rot="3045758">
                <a:off x="3112562" y="1134605"/>
                <a:ext cx="23240" cy="370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31" name="Google Shape;2731;p77"/>
              <p:cNvCxnSpPr/>
              <p:nvPr/>
            </p:nvCxnSpPr>
            <p:spPr>
              <a:xfrm rot="3011666">
                <a:off x="3091060" y="1144748"/>
                <a:ext cx="30460" cy="476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32" name="Google Shape;2732;p77"/>
              <p:cNvCxnSpPr/>
              <p:nvPr/>
            </p:nvCxnSpPr>
            <p:spPr>
              <a:xfrm rot="3031652" flipH="1">
                <a:off x="3092491" y="1138340"/>
                <a:ext cx="19820" cy="5239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33" name="Google Shape;2733;p77"/>
              <p:cNvCxnSpPr/>
              <p:nvPr/>
            </p:nvCxnSpPr>
            <p:spPr>
              <a:xfrm rot="3208269">
                <a:off x="3109784" y="1118498"/>
                <a:ext cx="10080" cy="5961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34" name="Google Shape;2734;p77"/>
              <p:cNvCxnSpPr/>
              <p:nvPr/>
            </p:nvCxnSpPr>
            <p:spPr>
              <a:xfrm rot="3042636" flipH="1">
                <a:off x="3083938" y="1098719"/>
                <a:ext cx="29847" cy="637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35" name="Google Shape;2735;p77"/>
              <p:cNvCxnSpPr/>
              <p:nvPr/>
            </p:nvCxnSpPr>
            <p:spPr>
              <a:xfrm rot="2928844" flipH="1">
                <a:off x="3048152" y="1139795"/>
                <a:ext cx="3189" cy="6330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36" name="Google Shape;2736;p77"/>
              <p:cNvCxnSpPr/>
              <p:nvPr/>
            </p:nvCxnSpPr>
            <p:spPr>
              <a:xfrm rot="3060540">
                <a:off x="3049655" y="1171783"/>
                <a:ext cx="16211" cy="7221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37" name="Google Shape;2737;p77"/>
              <p:cNvCxnSpPr/>
              <p:nvPr/>
            </p:nvCxnSpPr>
            <p:spPr>
              <a:xfrm rot="3060540" flipH="1">
                <a:off x="3079955" y="1195194"/>
                <a:ext cx="16211" cy="447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38" name="Google Shape;2738;p77"/>
              <p:cNvCxnSpPr/>
              <p:nvPr/>
            </p:nvCxnSpPr>
            <p:spPr>
              <a:xfrm rot="-5221576">
                <a:off x="3037873" y="1072577"/>
                <a:ext cx="23131" cy="3693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39" name="Google Shape;2739;p77"/>
              <p:cNvCxnSpPr/>
              <p:nvPr/>
            </p:nvCxnSpPr>
            <p:spPr>
              <a:xfrm rot="-5263923">
                <a:off x="3057977" y="1067759"/>
                <a:ext cx="30324" cy="4772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40" name="Google Shape;2740;p77"/>
              <p:cNvCxnSpPr/>
              <p:nvPr/>
            </p:nvCxnSpPr>
            <p:spPr>
              <a:xfrm rot="-5243846" flipH="1">
                <a:off x="3063435" y="1070888"/>
                <a:ext cx="19820" cy="5254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41" name="Google Shape;2741;p77"/>
              <p:cNvCxnSpPr/>
              <p:nvPr/>
            </p:nvCxnSpPr>
            <p:spPr>
              <a:xfrm rot="-5097453">
                <a:off x="3048096" y="1070781"/>
                <a:ext cx="10240" cy="5972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42" name="Google Shape;2742;p77"/>
              <p:cNvCxnSpPr/>
              <p:nvPr/>
            </p:nvCxnSpPr>
            <p:spPr>
              <a:xfrm rot="-5226524" flipH="1">
                <a:off x="3038395" y="1092713"/>
                <a:ext cx="29738" cy="6397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43" name="Google Shape;2743;p77"/>
              <p:cNvCxnSpPr/>
              <p:nvPr/>
            </p:nvCxnSpPr>
            <p:spPr>
              <a:xfrm rot="-5400000" flipH="1">
                <a:off x="3115430" y="1095632"/>
                <a:ext cx="3300" cy="633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44" name="Google Shape;2744;p77"/>
              <p:cNvCxnSpPr/>
              <p:nvPr/>
            </p:nvCxnSpPr>
            <p:spPr>
              <a:xfrm rot="-5209210">
                <a:off x="3127447" y="1058513"/>
                <a:ext cx="16225" cy="7235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45" name="Google Shape;2745;p77"/>
              <p:cNvCxnSpPr/>
              <p:nvPr/>
            </p:nvCxnSpPr>
            <p:spPr>
              <a:xfrm rot="-5209210" flipH="1">
                <a:off x="3111297" y="1045005"/>
                <a:ext cx="16225" cy="447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46" name="Google Shape;2746;p77"/>
              <p:cNvCxnSpPr/>
              <p:nvPr/>
            </p:nvCxnSpPr>
            <p:spPr>
              <a:xfrm rot="-89272">
                <a:off x="2707526" y="1007235"/>
                <a:ext cx="23108" cy="3693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47" name="Google Shape;2747;p77"/>
              <p:cNvCxnSpPr/>
              <p:nvPr/>
            </p:nvCxnSpPr>
            <p:spPr>
              <a:xfrm rot="-136077">
                <a:off x="2705319" y="1025503"/>
                <a:ext cx="30324" cy="477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48" name="Google Shape;2748;p77"/>
              <p:cNvCxnSpPr/>
              <p:nvPr/>
            </p:nvCxnSpPr>
            <p:spPr>
              <a:xfrm rot="-104142" flipH="1">
                <a:off x="2705175" y="1023626"/>
                <a:ext cx="19809" cy="5255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49" name="Google Shape;2749;p77"/>
              <p:cNvCxnSpPr/>
              <p:nvPr/>
            </p:nvCxnSpPr>
            <p:spPr>
              <a:xfrm>
                <a:off x="2704669" y="1000314"/>
                <a:ext cx="10200" cy="5977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50" name="Google Shape;2750;p77"/>
              <p:cNvCxnSpPr/>
              <p:nvPr/>
            </p:nvCxnSpPr>
            <p:spPr>
              <a:xfrm rot="-104142" flipH="1">
                <a:off x="2671101" y="1000220"/>
                <a:ext cx="29714" cy="639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51" name="Google Shape;2751;p77"/>
              <p:cNvCxnSpPr/>
              <p:nvPr/>
            </p:nvCxnSpPr>
            <p:spPr>
              <a:xfrm rot="-311666" flipH="1">
                <a:off x="2686831" y="1064383"/>
                <a:ext cx="3314" cy="6333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52" name="Google Shape;2752;p77"/>
              <p:cNvCxnSpPr/>
              <p:nvPr/>
            </p:nvCxnSpPr>
            <p:spPr>
              <a:xfrm rot="-63655">
                <a:off x="2714507" y="1075665"/>
                <a:ext cx="16203" cy="7237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53" name="Google Shape;2753;p77"/>
              <p:cNvCxnSpPr/>
              <p:nvPr/>
            </p:nvCxnSpPr>
            <p:spPr>
              <a:xfrm rot="-63655" flipH="1">
                <a:off x="2740347" y="1070968"/>
                <a:ext cx="16203" cy="447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54" name="Google Shape;2754;p77"/>
              <p:cNvCxnSpPr/>
              <p:nvPr/>
            </p:nvCxnSpPr>
            <p:spPr>
              <a:xfrm rot="6591313">
                <a:off x="2671841" y="1055794"/>
                <a:ext cx="22965" cy="3681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55" name="Google Shape;2755;p77"/>
              <p:cNvCxnSpPr/>
              <p:nvPr/>
            </p:nvCxnSpPr>
            <p:spPr>
              <a:xfrm rot="6538224">
                <a:off x="2645437" y="1043235"/>
                <a:ext cx="30454" cy="4771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56" name="Google Shape;2756;p77"/>
              <p:cNvCxnSpPr/>
              <p:nvPr/>
            </p:nvCxnSpPr>
            <p:spPr>
              <a:xfrm rot="6572199" flipH="1">
                <a:off x="2652264" y="1035535"/>
                <a:ext cx="19736" cy="5255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57" name="Google Shape;2757;p77"/>
              <p:cNvCxnSpPr/>
              <p:nvPr/>
            </p:nvCxnSpPr>
            <p:spPr>
              <a:xfrm rot="6633363">
                <a:off x="2677365" y="1034110"/>
                <a:ext cx="10253" cy="597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58" name="Google Shape;2758;p77"/>
              <p:cNvCxnSpPr/>
              <p:nvPr/>
            </p:nvCxnSpPr>
            <p:spPr>
              <a:xfrm rot="6572199" flipH="1">
                <a:off x="2674451" y="1009150"/>
                <a:ext cx="29604" cy="6385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59" name="Google Shape;2759;p77"/>
              <p:cNvCxnSpPr/>
              <p:nvPr/>
            </p:nvCxnSpPr>
            <p:spPr>
              <a:xfrm rot="6401955" flipH="1">
                <a:off x="2627225" y="988714"/>
                <a:ext cx="3132" cy="6328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60" name="Google Shape;2760;p77"/>
              <p:cNvCxnSpPr/>
              <p:nvPr/>
            </p:nvCxnSpPr>
            <p:spPr>
              <a:xfrm rot="6625970">
                <a:off x="2593399" y="1010167"/>
                <a:ext cx="16327" cy="7248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61" name="Google Shape;2761;p77"/>
              <p:cNvCxnSpPr/>
              <p:nvPr/>
            </p:nvCxnSpPr>
            <p:spPr>
              <a:xfrm rot="6625970" flipH="1">
                <a:off x="2601564" y="1054697"/>
                <a:ext cx="16327" cy="4459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62" name="Google Shape;2762;p77"/>
              <p:cNvCxnSpPr/>
              <p:nvPr/>
            </p:nvCxnSpPr>
            <p:spPr>
              <a:xfrm rot="6591313">
                <a:off x="2852391" y="1081306"/>
                <a:ext cx="22965" cy="3681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63" name="Google Shape;2763;p77"/>
              <p:cNvCxnSpPr/>
              <p:nvPr/>
            </p:nvCxnSpPr>
            <p:spPr>
              <a:xfrm rot="6538224">
                <a:off x="2825987" y="1068747"/>
                <a:ext cx="30454" cy="4771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64" name="Google Shape;2764;p77"/>
              <p:cNvCxnSpPr/>
              <p:nvPr/>
            </p:nvCxnSpPr>
            <p:spPr>
              <a:xfrm rot="6572199" flipH="1">
                <a:off x="2832814" y="1061048"/>
                <a:ext cx="19736" cy="5255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65" name="Google Shape;2765;p77"/>
              <p:cNvCxnSpPr/>
              <p:nvPr/>
            </p:nvCxnSpPr>
            <p:spPr>
              <a:xfrm rot="6633363">
                <a:off x="2857915" y="1059622"/>
                <a:ext cx="10253" cy="597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66" name="Google Shape;2766;p77"/>
              <p:cNvCxnSpPr/>
              <p:nvPr/>
            </p:nvCxnSpPr>
            <p:spPr>
              <a:xfrm rot="6572199" flipH="1">
                <a:off x="2855001" y="1034662"/>
                <a:ext cx="29604" cy="6385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67" name="Google Shape;2767;p77"/>
              <p:cNvCxnSpPr/>
              <p:nvPr/>
            </p:nvCxnSpPr>
            <p:spPr>
              <a:xfrm rot="6401955" flipH="1">
                <a:off x="2807775" y="1014227"/>
                <a:ext cx="3132" cy="6328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68" name="Google Shape;2768;p77"/>
              <p:cNvCxnSpPr/>
              <p:nvPr/>
            </p:nvCxnSpPr>
            <p:spPr>
              <a:xfrm rot="6625970">
                <a:off x="2773949" y="1035679"/>
                <a:ext cx="16327" cy="7248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69" name="Google Shape;2769;p77"/>
              <p:cNvCxnSpPr/>
              <p:nvPr/>
            </p:nvCxnSpPr>
            <p:spPr>
              <a:xfrm rot="6625970" flipH="1">
                <a:off x="2782114" y="1080210"/>
                <a:ext cx="16327" cy="4459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70" name="Google Shape;2770;p77"/>
              <p:cNvCxnSpPr/>
              <p:nvPr/>
            </p:nvCxnSpPr>
            <p:spPr>
              <a:xfrm rot="-4535999">
                <a:off x="2906336" y="1078377"/>
                <a:ext cx="22920" cy="367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71" name="Google Shape;2771;p77"/>
              <p:cNvCxnSpPr/>
              <p:nvPr/>
            </p:nvCxnSpPr>
            <p:spPr>
              <a:xfrm rot="-4582380">
                <a:off x="2925797" y="1077854"/>
                <a:ext cx="30560" cy="4773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72" name="Google Shape;2772;p77"/>
              <p:cNvCxnSpPr/>
              <p:nvPr/>
            </p:nvCxnSpPr>
            <p:spPr>
              <a:xfrm rot="-4557825" flipH="1">
                <a:off x="2930181" y="1081038"/>
                <a:ext cx="19791" cy="5246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73" name="Google Shape;2773;p77"/>
              <p:cNvCxnSpPr/>
              <p:nvPr/>
            </p:nvCxnSpPr>
            <p:spPr>
              <a:xfrm rot="-4484693">
                <a:off x="2914500" y="1076912"/>
                <a:ext cx="10262" cy="597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74" name="Google Shape;2774;p77"/>
              <p:cNvCxnSpPr/>
              <p:nvPr/>
            </p:nvCxnSpPr>
            <p:spPr>
              <a:xfrm rot="-4557825" flipH="1">
                <a:off x="2900268" y="1098326"/>
                <a:ext cx="29686" cy="6395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75" name="Google Shape;2775;p77"/>
              <p:cNvCxnSpPr/>
              <p:nvPr/>
            </p:nvCxnSpPr>
            <p:spPr>
              <a:xfrm rot="-4721404" flipH="1">
                <a:off x="2975636" y="1113724"/>
                <a:ext cx="3059" cy="634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76" name="Google Shape;2776;p77"/>
              <p:cNvCxnSpPr/>
              <p:nvPr/>
            </p:nvCxnSpPr>
            <p:spPr>
              <a:xfrm rot="-4512194">
                <a:off x="2993552" y="1080712"/>
                <a:ext cx="16445" cy="7247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77" name="Google Shape;2777;p77"/>
              <p:cNvCxnSpPr/>
              <p:nvPr/>
            </p:nvCxnSpPr>
            <p:spPr>
              <a:xfrm rot="-4512194" flipH="1">
                <a:off x="2982721" y="1065038"/>
                <a:ext cx="16445" cy="4460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78" name="Google Shape;2778;p77"/>
              <p:cNvCxnSpPr/>
              <p:nvPr/>
            </p:nvCxnSpPr>
            <p:spPr>
              <a:xfrm rot="6591313">
                <a:off x="3255366" y="1318344"/>
                <a:ext cx="22965" cy="3681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79" name="Google Shape;2779;p77"/>
              <p:cNvCxnSpPr/>
              <p:nvPr/>
            </p:nvCxnSpPr>
            <p:spPr>
              <a:xfrm rot="6538224">
                <a:off x="3228962" y="1305785"/>
                <a:ext cx="30454" cy="4771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80" name="Google Shape;2780;p77"/>
              <p:cNvCxnSpPr/>
              <p:nvPr/>
            </p:nvCxnSpPr>
            <p:spPr>
              <a:xfrm rot="6572199" flipH="1">
                <a:off x="3235789" y="1298085"/>
                <a:ext cx="19736" cy="5255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81" name="Google Shape;2781;p77"/>
              <p:cNvCxnSpPr/>
              <p:nvPr/>
            </p:nvCxnSpPr>
            <p:spPr>
              <a:xfrm rot="6633363">
                <a:off x="3260890" y="1296660"/>
                <a:ext cx="10253" cy="597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82" name="Google Shape;2782;p77"/>
              <p:cNvCxnSpPr/>
              <p:nvPr/>
            </p:nvCxnSpPr>
            <p:spPr>
              <a:xfrm rot="6572199" flipH="1">
                <a:off x="3257976" y="1271700"/>
                <a:ext cx="29604" cy="6385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83" name="Google Shape;2783;p77"/>
              <p:cNvCxnSpPr/>
              <p:nvPr/>
            </p:nvCxnSpPr>
            <p:spPr>
              <a:xfrm rot="6401955" flipH="1">
                <a:off x="3210750" y="1251264"/>
                <a:ext cx="3132" cy="6328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84" name="Google Shape;2784;p77"/>
              <p:cNvCxnSpPr/>
              <p:nvPr/>
            </p:nvCxnSpPr>
            <p:spPr>
              <a:xfrm rot="6625970">
                <a:off x="3176924" y="1272717"/>
                <a:ext cx="16327" cy="7248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85" name="Google Shape;2785;p77"/>
              <p:cNvCxnSpPr/>
              <p:nvPr/>
            </p:nvCxnSpPr>
            <p:spPr>
              <a:xfrm rot="6625970" flipH="1">
                <a:off x="3185089" y="1317247"/>
                <a:ext cx="16327" cy="4459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786" name="Google Shape;2786;p77"/>
            <p:cNvCxnSpPr/>
            <p:nvPr/>
          </p:nvCxnSpPr>
          <p:spPr>
            <a:xfrm rot="10800000" flipH="1">
              <a:off x="707545" y="1753852"/>
              <a:ext cx="3900" cy="8934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87" name="Google Shape;2787;p77"/>
            <p:cNvCxnSpPr/>
            <p:nvPr/>
          </p:nvCxnSpPr>
          <p:spPr>
            <a:xfrm rot="10800000" flipH="1">
              <a:off x="1045625" y="1973223"/>
              <a:ext cx="357300" cy="3096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88" name="Google Shape;2788;p77"/>
            <p:cNvCxnSpPr/>
            <p:nvPr/>
          </p:nvCxnSpPr>
          <p:spPr>
            <a:xfrm rot="10800000" flipH="1">
              <a:off x="146616" y="1961768"/>
              <a:ext cx="111600" cy="4347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89" name="Google Shape;2789;p77"/>
            <p:cNvSpPr/>
            <p:nvPr/>
          </p:nvSpPr>
          <p:spPr>
            <a:xfrm rot="-536291">
              <a:off x="232216" y="1892041"/>
              <a:ext cx="415141" cy="11408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77"/>
            <p:cNvSpPr/>
            <p:nvPr/>
          </p:nvSpPr>
          <p:spPr>
            <a:xfrm rot="-4340993">
              <a:off x="16732" y="2071954"/>
              <a:ext cx="422488" cy="11213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77"/>
            <p:cNvSpPr/>
            <p:nvPr/>
          </p:nvSpPr>
          <p:spPr>
            <a:xfrm rot="469195">
              <a:off x="762741" y="1881419"/>
              <a:ext cx="650449" cy="11409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77"/>
            <p:cNvSpPr/>
            <p:nvPr/>
          </p:nvSpPr>
          <p:spPr>
            <a:xfrm rot="8066701">
              <a:off x="1050209" y="2060117"/>
              <a:ext cx="372309" cy="11286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77"/>
            <p:cNvSpPr/>
            <p:nvPr/>
          </p:nvSpPr>
          <p:spPr>
            <a:xfrm rot="6427345">
              <a:off x="271905" y="2768433"/>
              <a:ext cx="641953" cy="149904"/>
            </a:xfrm>
            <a:prstGeom prst="rect">
              <a:avLst/>
            </a:pr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77"/>
            <p:cNvSpPr/>
            <p:nvPr/>
          </p:nvSpPr>
          <p:spPr>
            <a:xfrm rot="4071870">
              <a:off x="556042" y="2776125"/>
              <a:ext cx="611468" cy="150164"/>
            </a:xfrm>
            <a:prstGeom prst="rect">
              <a:avLst/>
            </a:pr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77"/>
            <p:cNvSpPr/>
            <p:nvPr/>
          </p:nvSpPr>
          <p:spPr>
            <a:xfrm rot="5400000">
              <a:off x="366747" y="2082038"/>
              <a:ext cx="716400" cy="241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1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4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336" name="Google Shape;336;p51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Speakers Introduction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51"/>
          <p:cNvSpPr txBox="1"/>
          <p:nvPr/>
        </p:nvSpPr>
        <p:spPr>
          <a:xfrm>
            <a:off x="461728" y="1351230"/>
            <a:ext cx="8784000" cy="49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•"/>
            </a:pPr>
            <a:r>
              <a:rPr lang="en-US" sz="20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Dr. Russell Halper</a:t>
            </a:r>
            <a:endParaRPr sz="20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Principal at End-to-End Analytics</a:t>
            </a: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PhD in Applied Mathematics from the University of Maryland</a:t>
            </a: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Passionate about developing actionable, pragmatic analytics that align closely with business processes to generate world-class results</a:t>
            </a: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Led teams to solve problems in supply chain, manufacturing, marketing, and in other data-driven business functions across a variety of industries</a:t>
            </a: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858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•"/>
            </a:pPr>
            <a:r>
              <a:rPr lang="en-US" sz="20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Dr. Nicole Taheri</a:t>
            </a:r>
            <a:endParaRPr sz="2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Consultant at End-to-End Analytics</a:t>
            </a:r>
            <a:endParaRPr sz="1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PhD in Computational and Mathematical Engineering from Stanford University </a:t>
            </a:r>
            <a:endParaRPr sz="1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Extensive experience applying operations research and mathematical modeling methods to find optimal solutions in a wide range of applications </a:t>
            </a:r>
            <a:endParaRPr sz="1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Work has centered around analyzing complex data to transform data insights into actionable recommendations that improve business processes </a:t>
            </a:r>
            <a:endParaRPr sz="1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85800" marR="0" lvl="1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13453" y="3695616"/>
            <a:ext cx="2253674" cy="225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13449" y="1181025"/>
            <a:ext cx="2253675" cy="225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" name="Google Shape;2800;p78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4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2801" name="Google Shape;2801;p78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-US" sz="3200" dirty="0">
                <a:latin typeface="Roboto"/>
                <a:ea typeface="Roboto"/>
                <a:cs typeface="Roboto"/>
                <a:sym typeface="Roboto"/>
              </a:rPr>
              <a:t>Business Scenario 2: New DC Placement</a:t>
            </a:r>
            <a:endParaRPr sz="3200" dirty="0"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802" name="Google Shape;2802;p78"/>
          <p:cNvGraphicFramePr/>
          <p:nvPr/>
        </p:nvGraphicFramePr>
        <p:xfrm>
          <a:off x="456600" y="1317450"/>
          <a:ext cx="11303475" cy="3779340"/>
        </p:xfrm>
        <a:graphic>
          <a:graphicData uri="http://schemas.openxmlformats.org/drawingml/2006/table">
            <a:tbl>
              <a:tblPr>
                <a:noFill/>
                <a:tableStyleId>{708C0364-60CA-46F4-9FE5-5D943CA91107}</a:tableStyleId>
              </a:tblPr>
              <a:tblGrid>
                <a:gridCol w="264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1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4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4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4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4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200" u="none" strike="noStrike" cap="none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Baseline</a:t>
                      </a:r>
                      <a:endParaRPr sz="2200" u="none" strike="noStrike" cap="none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Greenfield Scenario</a:t>
                      </a:r>
                      <a:endParaRPr sz="2200" u="none" strike="noStrike" cap="none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Business</a:t>
                      </a:r>
                      <a:endParaRPr sz="2200" u="none" strike="noStrike" cap="none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Scenario 1</a:t>
                      </a:r>
                      <a:endParaRPr sz="2200" u="none" strike="noStrike" cap="none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u="none" strike="noStrike" cap="none" dirty="0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Naples DC</a:t>
                      </a:r>
                      <a:endParaRPr sz="2200" u="none" strike="noStrike" cap="none" dirty="0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Sicily DC</a:t>
                      </a:r>
                      <a:endParaRPr sz="2200" u="none" strike="noStrike" cap="none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rgbClr val="0B539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Transportation cost</a:t>
                      </a:r>
                      <a:endParaRPr sz="2200" u="none" strike="noStrike" cap="none">
                        <a:solidFill>
                          <a:srgbClr val="0B539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rgbClr val="66666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$25M</a:t>
                      </a:r>
                      <a:endParaRPr sz="2200" u="none" strike="noStrike" cap="none">
                        <a:solidFill>
                          <a:srgbClr val="66666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rgbClr val="66666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$20M</a:t>
                      </a:r>
                      <a:endParaRPr sz="2200" u="none" strike="noStrike" cap="none">
                        <a:solidFill>
                          <a:srgbClr val="66666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rgbClr val="66666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$21M</a:t>
                      </a:r>
                      <a:endParaRPr sz="2200" u="none" strike="noStrike" cap="none">
                        <a:solidFill>
                          <a:srgbClr val="66666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rgbClr val="38761D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$2</a:t>
                      </a:r>
                      <a:r>
                        <a:rPr lang="en-US" sz="2200">
                          <a:solidFill>
                            <a:srgbClr val="38761D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en-US" sz="2200" u="none" strike="noStrike" cap="none">
                          <a:solidFill>
                            <a:srgbClr val="38761D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</a:t>
                      </a:r>
                      <a:endParaRPr sz="2200" u="none" strike="noStrike" cap="none">
                        <a:solidFill>
                          <a:srgbClr val="38761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rgbClr val="CC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$2</a:t>
                      </a:r>
                      <a:r>
                        <a:rPr lang="en-US" sz="2200">
                          <a:solidFill>
                            <a:srgbClr val="CC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r>
                        <a:rPr lang="en-US" sz="2200" u="none" strike="noStrike" cap="none">
                          <a:solidFill>
                            <a:srgbClr val="CC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</a:t>
                      </a:r>
                      <a:endParaRPr sz="2200" u="none" strike="noStrike" cap="none">
                        <a:solidFill>
                          <a:srgbClr val="CC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rgbClr val="0B539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 of open bakeries</a:t>
                      </a:r>
                      <a:endParaRPr sz="2200" u="none" strike="noStrike" cap="none">
                        <a:solidFill>
                          <a:srgbClr val="0B539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rgbClr val="66666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$25M</a:t>
                      </a:r>
                      <a:endParaRPr sz="2200" u="none" strike="noStrike" cap="none">
                        <a:solidFill>
                          <a:srgbClr val="66666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rgbClr val="66666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$20M</a:t>
                      </a:r>
                      <a:endParaRPr sz="2200" u="none" strike="noStrike" cap="none">
                        <a:solidFill>
                          <a:srgbClr val="66666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rgbClr val="66666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$20M</a:t>
                      </a:r>
                      <a:endParaRPr sz="2200" u="none" strike="noStrike" cap="none">
                        <a:solidFill>
                          <a:srgbClr val="66666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rgbClr val="38761D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$2</a:t>
                      </a:r>
                      <a:r>
                        <a:rPr lang="en-US" sz="2200">
                          <a:solidFill>
                            <a:srgbClr val="38761D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r>
                        <a:rPr lang="en-US" sz="2200" u="none" strike="noStrike" cap="none">
                          <a:solidFill>
                            <a:srgbClr val="38761D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</a:t>
                      </a:r>
                      <a:endParaRPr sz="2200" u="none" strike="noStrike" cap="none">
                        <a:solidFill>
                          <a:srgbClr val="38761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rgbClr val="CC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$2</a:t>
                      </a:r>
                      <a:r>
                        <a:rPr lang="en-US" sz="2200">
                          <a:solidFill>
                            <a:srgbClr val="CC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r>
                        <a:rPr lang="en-US" sz="2200" u="none" strike="noStrike" cap="none">
                          <a:solidFill>
                            <a:srgbClr val="CC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</a:t>
                      </a:r>
                      <a:endParaRPr sz="2200" u="none" strike="noStrike" cap="none">
                        <a:solidFill>
                          <a:srgbClr val="CC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rgbClr val="0B539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 of open DCs </a:t>
                      </a:r>
                      <a:endParaRPr sz="2200" u="none" strike="noStrike" cap="none">
                        <a:solidFill>
                          <a:srgbClr val="0B539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rgbClr val="66666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$25M</a:t>
                      </a:r>
                      <a:endParaRPr sz="2200" u="none" strike="noStrike" cap="none">
                        <a:solidFill>
                          <a:srgbClr val="66666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rgbClr val="66666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$20M</a:t>
                      </a:r>
                      <a:endParaRPr sz="2200" u="none" strike="noStrike" cap="none">
                        <a:solidFill>
                          <a:srgbClr val="66666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rgbClr val="66666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$25M</a:t>
                      </a:r>
                      <a:endParaRPr sz="2200" u="none" strike="noStrike" cap="none">
                        <a:solidFill>
                          <a:srgbClr val="66666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rgbClr val="38761D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</a:t>
                      </a:r>
                      <a:r>
                        <a:rPr lang="en-US" sz="2200">
                          <a:solidFill>
                            <a:srgbClr val="38761D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r>
                        <a:rPr lang="en-US" sz="2200" u="none" strike="noStrike" cap="none">
                          <a:solidFill>
                            <a:srgbClr val="38761D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</a:t>
                      </a:r>
                      <a:endParaRPr sz="2200" u="none" strike="noStrike" cap="none">
                        <a:solidFill>
                          <a:srgbClr val="38761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rgbClr val="CC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$2</a:t>
                      </a:r>
                      <a:r>
                        <a:rPr lang="en-US" sz="2200">
                          <a:solidFill>
                            <a:srgbClr val="CC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r>
                        <a:rPr lang="en-US" sz="2200" u="none" strike="noStrike" cap="none">
                          <a:solidFill>
                            <a:srgbClr val="CC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</a:t>
                      </a:r>
                      <a:endParaRPr sz="2200" u="none" strike="noStrike" cap="none">
                        <a:solidFill>
                          <a:srgbClr val="CC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rgbClr val="0B539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 of labor</a:t>
                      </a:r>
                      <a:endParaRPr sz="2200" u="none" strike="noStrike" cap="none">
                        <a:solidFill>
                          <a:srgbClr val="0B539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rgbClr val="66666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$25M</a:t>
                      </a:r>
                      <a:endParaRPr sz="2200" u="none" strike="noStrike" cap="none">
                        <a:solidFill>
                          <a:srgbClr val="66666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rgbClr val="66666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$20M</a:t>
                      </a:r>
                      <a:endParaRPr sz="2200" u="none" strike="noStrike" cap="none">
                        <a:solidFill>
                          <a:srgbClr val="66666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rgbClr val="66666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$22M</a:t>
                      </a:r>
                      <a:endParaRPr sz="2200" u="none" strike="noStrike" cap="none">
                        <a:solidFill>
                          <a:srgbClr val="66666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rgbClr val="38761D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</a:t>
                      </a:r>
                      <a:r>
                        <a:rPr lang="en-US" sz="2200">
                          <a:solidFill>
                            <a:srgbClr val="38761D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r>
                        <a:rPr lang="en-US" sz="2200" u="none" strike="noStrike" cap="none">
                          <a:solidFill>
                            <a:srgbClr val="38761D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</a:t>
                      </a:r>
                      <a:endParaRPr sz="2200" u="none" strike="noStrike" cap="none">
                        <a:solidFill>
                          <a:srgbClr val="38761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rgbClr val="CC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$2</a:t>
                      </a:r>
                      <a:r>
                        <a:rPr lang="en-US" sz="2200">
                          <a:solidFill>
                            <a:srgbClr val="CC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r>
                        <a:rPr lang="en-US" sz="2200" u="none" strike="noStrike" cap="none">
                          <a:solidFill>
                            <a:srgbClr val="CC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</a:t>
                      </a:r>
                      <a:endParaRPr sz="2200" u="none" strike="noStrike" cap="none">
                        <a:solidFill>
                          <a:srgbClr val="CC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0B539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Total</a:t>
                      </a:r>
                      <a:endParaRPr sz="2200" b="1" u="none" strike="noStrike" cap="none">
                        <a:solidFill>
                          <a:srgbClr val="0B539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$100M</a:t>
                      </a:r>
                      <a:endParaRPr sz="22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$80M</a:t>
                      </a:r>
                      <a:endParaRPr sz="22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$88M</a:t>
                      </a:r>
                      <a:endParaRPr sz="22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rgbClr val="38761D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</a:t>
                      </a:r>
                      <a:r>
                        <a:rPr lang="en-US" sz="2200">
                          <a:solidFill>
                            <a:srgbClr val="38761D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r>
                        <a:rPr lang="en-US" sz="2200" u="none" strike="noStrike" cap="none">
                          <a:solidFill>
                            <a:srgbClr val="38761D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9M</a:t>
                      </a:r>
                      <a:endParaRPr sz="2200" u="none" strike="noStrike" cap="none">
                        <a:solidFill>
                          <a:srgbClr val="38761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u="none" strike="noStrike" cap="none" dirty="0">
                          <a:solidFill>
                            <a:srgbClr val="CC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</a:t>
                      </a:r>
                      <a:r>
                        <a:rPr lang="en-US" sz="2200" dirty="0">
                          <a:solidFill>
                            <a:srgbClr val="CC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104</a:t>
                      </a:r>
                      <a:r>
                        <a:rPr lang="en-US" sz="2200" u="none" strike="noStrike" cap="none" dirty="0">
                          <a:solidFill>
                            <a:srgbClr val="CC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</a:t>
                      </a:r>
                      <a:endParaRPr sz="2200" u="none" strike="noStrike" cap="none" dirty="0">
                        <a:solidFill>
                          <a:srgbClr val="CC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03" name="Google Shape;2803;p78"/>
          <p:cNvSpPr/>
          <p:nvPr/>
        </p:nvSpPr>
        <p:spPr>
          <a:xfrm>
            <a:off x="346350" y="5451225"/>
            <a:ext cx="11499300" cy="971700"/>
          </a:xfrm>
          <a:prstGeom prst="roundRect">
            <a:avLst>
              <a:gd name="adj" fmla="val 16667"/>
            </a:avLst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Luckily, the solution is clear cut and we won’t get whacked: </a:t>
            </a:r>
            <a:br>
              <a:rPr lang="en-US" sz="26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6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we save 1</a:t>
            </a:r>
            <a:r>
              <a:rPr lang="en-US"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r>
              <a:rPr lang="en-US" sz="26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G’s by putting the new DC in Naples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8" name="Google Shape;2808;p79"/>
          <p:cNvSpPr/>
          <p:nvPr/>
        </p:nvSpPr>
        <p:spPr>
          <a:xfrm>
            <a:off x="5418078" y="4588911"/>
            <a:ext cx="312135" cy="188143"/>
          </a:xfrm>
          <a:custGeom>
            <a:avLst/>
            <a:gdLst/>
            <a:ahLst/>
            <a:cxnLst/>
            <a:rect l="l" t="t" r="r" b="b"/>
            <a:pathLst>
              <a:path w="15202" h="14506" extrusionOk="0">
                <a:moveTo>
                  <a:pt x="10097" y="14506"/>
                </a:moveTo>
                <a:cubicBezTo>
                  <a:pt x="7071" y="11480"/>
                  <a:pt x="2723" y="9711"/>
                  <a:pt x="349" y="6151"/>
                </a:cubicBezTo>
                <a:cubicBezTo>
                  <a:pt x="-1048" y="4056"/>
                  <a:pt x="3441" y="2093"/>
                  <a:pt x="5455" y="581"/>
                </a:cubicBezTo>
                <a:cubicBezTo>
                  <a:pt x="9309" y="-2311"/>
                  <a:pt x="13678" y="6685"/>
                  <a:pt x="15202" y="11256"/>
                </a:cubicBezTo>
              </a:path>
            </a:pathLst>
          </a:custGeom>
          <a:noFill/>
          <a:ln w="2286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9" name="Google Shape;2809;p79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4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2810" name="Google Shape;2810;p79"/>
          <p:cNvSpPr txBox="1">
            <a:spLocks noGrp="1"/>
          </p:cNvSpPr>
          <p:nvPr>
            <p:ph type="body" idx="1"/>
          </p:nvPr>
        </p:nvSpPr>
        <p:spPr>
          <a:xfrm>
            <a:off x="466250" y="1074125"/>
            <a:ext cx="11007900" cy="8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During Halloween, there is much higher demand for pumpkin cookies, and we need to model this season differently.</a:t>
            </a:r>
            <a:endParaRPr sz="2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1" name="Google Shape;2811;p79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Business Consideration: Seasonality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2" name="Google Shape;2812;p79"/>
          <p:cNvSpPr/>
          <p:nvPr/>
        </p:nvSpPr>
        <p:spPr>
          <a:xfrm>
            <a:off x="2049725" y="3574722"/>
            <a:ext cx="849300" cy="9222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13" name="Google Shape;2813;p79"/>
          <p:cNvCxnSpPr/>
          <p:nvPr/>
        </p:nvCxnSpPr>
        <p:spPr>
          <a:xfrm>
            <a:off x="2440318" y="4497139"/>
            <a:ext cx="0" cy="1105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14" name="Google Shape;2814;p79"/>
          <p:cNvCxnSpPr/>
          <p:nvPr/>
        </p:nvCxnSpPr>
        <p:spPr>
          <a:xfrm flipH="1">
            <a:off x="1957505" y="5582712"/>
            <a:ext cx="498900" cy="571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15" name="Google Shape;2815;p79"/>
          <p:cNvCxnSpPr/>
          <p:nvPr/>
        </p:nvCxnSpPr>
        <p:spPr>
          <a:xfrm>
            <a:off x="2446426" y="5582712"/>
            <a:ext cx="452400" cy="527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16" name="Google Shape;2816;p79"/>
          <p:cNvCxnSpPr/>
          <p:nvPr/>
        </p:nvCxnSpPr>
        <p:spPr>
          <a:xfrm rot="10800000" flipH="1">
            <a:off x="2464631" y="4496915"/>
            <a:ext cx="749100" cy="359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17" name="Google Shape;2817;p79"/>
          <p:cNvCxnSpPr/>
          <p:nvPr/>
        </p:nvCxnSpPr>
        <p:spPr>
          <a:xfrm rot="10800000">
            <a:off x="1678931" y="4365215"/>
            <a:ext cx="785700" cy="490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18" name="Google Shape;2818;p79"/>
          <p:cNvSpPr/>
          <p:nvPr/>
        </p:nvSpPr>
        <p:spPr>
          <a:xfrm rot="-245597">
            <a:off x="2359245" y="3906564"/>
            <a:ext cx="159707" cy="211775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9" name="Google Shape;2819;p79"/>
          <p:cNvSpPr/>
          <p:nvPr/>
        </p:nvSpPr>
        <p:spPr>
          <a:xfrm rot="-5887">
            <a:off x="2506493" y="3898650"/>
            <a:ext cx="175200" cy="2115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0" name="Google Shape;2820;p79"/>
          <p:cNvSpPr/>
          <p:nvPr/>
        </p:nvSpPr>
        <p:spPr>
          <a:xfrm>
            <a:off x="2384055" y="3971903"/>
            <a:ext cx="87900" cy="81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1" name="Google Shape;2821;p79"/>
          <p:cNvSpPr/>
          <p:nvPr/>
        </p:nvSpPr>
        <p:spPr>
          <a:xfrm>
            <a:off x="2550109" y="3963958"/>
            <a:ext cx="87900" cy="81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2" name="Google Shape;2822;p79"/>
          <p:cNvSpPr/>
          <p:nvPr/>
        </p:nvSpPr>
        <p:spPr>
          <a:xfrm rot="-371881">
            <a:off x="2340214" y="4230294"/>
            <a:ext cx="312018" cy="33153"/>
          </a:xfrm>
          <a:custGeom>
            <a:avLst/>
            <a:gdLst/>
            <a:ahLst/>
            <a:cxnLst/>
            <a:rect l="l" t="t" r="r" b="b"/>
            <a:pathLst>
              <a:path w="68400" h="25196" extrusionOk="0">
                <a:moveTo>
                  <a:pt x="0" y="2876"/>
                </a:moveTo>
                <a:cubicBezTo>
                  <a:pt x="7560" y="2636"/>
                  <a:pt x="33960" y="-2284"/>
                  <a:pt x="45360" y="1436"/>
                </a:cubicBezTo>
                <a:cubicBezTo>
                  <a:pt x="56760" y="5156"/>
                  <a:pt x="64560" y="21236"/>
                  <a:pt x="68400" y="25196"/>
                </a:cubicBezTo>
              </a:path>
            </a:pathLst>
          </a:custGeom>
          <a:noFill/>
          <a:ln w="19050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3" name="Google Shape;2823;p79"/>
          <p:cNvSpPr/>
          <p:nvPr/>
        </p:nvSpPr>
        <p:spPr>
          <a:xfrm flipH="1">
            <a:off x="2513441" y="3679230"/>
            <a:ext cx="391134" cy="378072"/>
          </a:xfrm>
          <a:custGeom>
            <a:avLst/>
            <a:gdLst/>
            <a:ahLst/>
            <a:cxnLst/>
            <a:rect l="l" t="t" r="r" b="b"/>
            <a:pathLst>
              <a:path w="25206" h="28800" extrusionOk="0">
                <a:moveTo>
                  <a:pt x="25206" y="0"/>
                </a:moveTo>
                <a:cubicBezTo>
                  <a:pt x="17986" y="0"/>
                  <a:pt x="10151" y="2815"/>
                  <a:pt x="5046" y="7920"/>
                </a:cubicBezTo>
                <a:cubicBezTo>
                  <a:pt x="-17" y="12983"/>
                  <a:pt x="6" y="21640"/>
                  <a:pt x="6" y="28800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4" name="Google Shape;2824;p79"/>
          <p:cNvSpPr/>
          <p:nvPr/>
        </p:nvSpPr>
        <p:spPr>
          <a:xfrm flipH="1">
            <a:off x="2502274" y="3734331"/>
            <a:ext cx="391041" cy="304072"/>
          </a:xfrm>
          <a:custGeom>
            <a:avLst/>
            <a:gdLst/>
            <a:ahLst/>
            <a:cxnLst/>
            <a:rect l="l" t="t" r="r" b="b"/>
            <a:pathLst>
              <a:path w="25200" h="23163" extrusionOk="0">
                <a:moveTo>
                  <a:pt x="25200" y="123"/>
                </a:moveTo>
                <a:cubicBezTo>
                  <a:pt x="19124" y="123"/>
                  <a:pt x="12256" y="-368"/>
                  <a:pt x="7200" y="3003"/>
                </a:cubicBezTo>
                <a:cubicBezTo>
                  <a:pt x="1263" y="6961"/>
                  <a:pt x="0" y="16027"/>
                  <a:pt x="0" y="23163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5" name="Google Shape;2825;p79"/>
          <p:cNvSpPr/>
          <p:nvPr/>
        </p:nvSpPr>
        <p:spPr>
          <a:xfrm flipH="1">
            <a:off x="2614003" y="3792652"/>
            <a:ext cx="223452" cy="236295"/>
          </a:xfrm>
          <a:custGeom>
            <a:avLst/>
            <a:gdLst/>
            <a:ahLst/>
            <a:cxnLst/>
            <a:rect l="l" t="t" r="r" b="b"/>
            <a:pathLst>
              <a:path w="14400" h="18000" extrusionOk="0">
                <a:moveTo>
                  <a:pt x="14400" y="0"/>
                </a:moveTo>
                <a:cubicBezTo>
                  <a:pt x="9664" y="947"/>
                  <a:pt x="2967" y="1898"/>
                  <a:pt x="1440" y="6480"/>
                </a:cubicBezTo>
                <a:cubicBezTo>
                  <a:pt x="216" y="10151"/>
                  <a:pt x="0" y="14130"/>
                  <a:pt x="0" y="18000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6" name="Google Shape;2826;p79"/>
          <p:cNvSpPr/>
          <p:nvPr/>
        </p:nvSpPr>
        <p:spPr>
          <a:xfrm flipH="1">
            <a:off x="2357027" y="3623333"/>
            <a:ext cx="553059" cy="320547"/>
          </a:xfrm>
          <a:custGeom>
            <a:avLst/>
            <a:gdLst/>
            <a:ahLst/>
            <a:cxnLst/>
            <a:rect l="l" t="t" r="r" b="b"/>
            <a:pathLst>
              <a:path w="35641" h="24418" extrusionOk="0">
                <a:moveTo>
                  <a:pt x="35641" y="2818"/>
                </a:moveTo>
                <a:cubicBezTo>
                  <a:pt x="26388" y="-1808"/>
                  <a:pt x="13663" y="-155"/>
                  <a:pt x="4681" y="4978"/>
                </a:cubicBezTo>
                <a:cubicBezTo>
                  <a:pt x="-1082" y="8271"/>
                  <a:pt x="361" y="17780"/>
                  <a:pt x="361" y="24418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7" name="Google Shape;2827;p79"/>
          <p:cNvSpPr/>
          <p:nvPr/>
        </p:nvSpPr>
        <p:spPr>
          <a:xfrm flipH="1">
            <a:off x="2234142" y="3610035"/>
            <a:ext cx="491594" cy="248779"/>
          </a:xfrm>
          <a:custGeom>
            <a:avLst/>
            <a:gdLst/>
            <a:ahLst/>
            <a:cxnLst/>
            <a:rect l="l" t="t" r="r" b="b"/>
            <a:pathLst>
              <a:path w="31680" h="18951" extrusionOk="0">
                <a:moveTo>
                  <a:pt x="31680" y="5271"/>
                </a:moveTo>
                <a:cubicBezTo>
                  <a:pt x="24817" y="696"/>
                  <a:pt x="14737" y="-1679"/>
                  <a:pt x="7200" y="1671"/>
                </a:cubicBezTo>
                <a:cubicBezTo>
                  <a:pt x="1498" y="4205"/>
                  <a:pt x="0" y="12711"/>
                  <a:pt x="0" y="18951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8" name="Google Shape;2828;p79"/>
          <p:cNvSpPr/>
          <p:nvPr/>
        </p:nvSpPr>
        <p:spPr>
          <a:xfrm flipH="1">
            <a:off x="2111244" y="3633315"/>
            <a:ext cx="603320" cy="178245"/>
          </a:xfrm>
          <a:custGeom>
            <a:avLst/>
            <a:gdLst/>
            <a:ahLst/>
            <a:cxnLst/>
            <a:rect l="l" t="t" r="r" b="b"/>
            <a:pathLst>
              <a:path w="38880" h="13578" extrusionOk="0">
                <a:moveTo>
                  <a:pt x="38880" y="6378"/>
                </a:moveTo>
                <a:cubicBezTo>
                  <a:pt x="32101" y="1536"/>
                  <a:pt x="22058" y="-1944"/>
                  <a:pt x="14400" y="1338"/>
                </a:cubicBezTo>
                <a:cubicBezTo>
                  <a:pt x="8610" y="3820"/>
                  <a:pt x="5635" y="10761"/>
                  <a:pt x="0" y="13578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9" name="Google Shape;2829;p79"/>
          <p:cNvSpPr/>
          <p:nvPr/>
        </p:nvSpPr>
        <p:spPr>
          <a:xfrm flipH="1">
            <a:off x="2390548" y="3693276"/>
            <a:ext cx="491594" cy="165538"/>
          </a:xfrm>
          <a:custGeom>
            <a:avLst/>
            <a:gdLst/>
            <a:ahLst/>
            <a:cxnLst/>
            <a:rect l="l" t="t" r="r" b="b"/>
            <a:pathLst>
              <a:path w="31680" h="12610" extrusionOk="0">
                <a:moveTo>
                  <a:pt x="31680" y="5410"/>
                </a:moveTo>
                <a:cubicBezTo>
                  <a:pt x="24982" y="945"/>
                  <a:pt x="15557" y="-1456"/>
                  <a:pt x="7920" y="1090"/>
                </a:cubicBezTo>
                <a:cubicBezTo>
                  <a:pt x="3499" y="2564"/>
                  <a:pt x="2084" y="8442"/>
                  <a:pt x="0" y="12610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0" name="Google Shape;2830;p79"/>
          <p:cNvSpPr/>
          <p:nvPr/>
        </p:nvSpPr>
        <p:spPr>
          <a:xfrm flipH="1">
            <a:off x="2245300" y="3566354"/>
            <a:ext cx="715046" cy="245195"/>
          </a:xfrm>
          <a:custGeom>
            <a:avLst/>
            <a:gdLst/>
            <a:ahLst/>
            <a:cxnLst/>
            <a:rect l="l" t="t" r="r" b="b"/>
            <a:pathLst>
              <a:path w="46080" h="18678" extrusionOk="0">
                <a:moveTo>
                  <a:pt x="46080" y="12198"/>
                </a:moveTo>
                <a:cubicBezTo>
                  <a:pt x="38701" y="2359"/>
                  <a:pt x="22468" y="-2491"/>
                  <a:pt x="10800" y="1398"/>
                </a:cubicBezTo>
                <a:cubicBezTo>
                  <a:pt x="6292" y="2901"/>
                  <a:pt x="1652" y="6819"/>
                  <a:pt x="720" y="11478"/>
                </a:cubicBezTo>
                <a:cubicBezTo>
                  <a:pt x="247" y="13843"/>
                  <a:pt x="1706" y="16972"/>
                  <a:pt x="0" y="18678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1" name="Google Shape;2831;p79"/>
          <p:cNvSpPr/>
          <p:nvPr/>
        </p:nvSpPr>
        <p:spPr>
          <a:xfrm flipH="1">
            <a:off x="2368208" y="3717038"/>
            <a:ext cx="446904" cy="255199"/>
          </a:xfrm>
          <a:custGeom>
            <a:avLst/>
            <a:gdLst/>
            <a:ahLst/>
            <a:cxnLst/>
            <a:rect l="l" t="t" r="r" b="b"/>
            <a:pathLst>
              <a:path w="28800" h="19440" extrusionOk="0">
                <a:moveTo>
                  <a:pt x="28800" y="0"/>
                </a:moveTo>
                <a:cubicBezTo>
                  <a:pt x="20782" y="668"/>
                  <a:pt x="12111" y="2260"/>
                  <a:pt x="5760" y="7200"/>
                </a:cubicBezTo>
                <a:cubicBezTo>
                  <a:pt x="2201" y="9968"/>
                  <a:pt x="1426" y="15162"/>
                  <a:pt x="0" y="19440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2" name="Google Shape;2832;p79"/>
          <p:cNvSpPr/>
          <p:nvPr/>
        </p:nvSpPr>
        <p:spPr>
          <a:xfrm>
            <a:off x="2244759" y="4549972"/>
            <a:ext cx="391111" cy="165531"/>
          </a:xfrm>
          <a:prstGeom prst="flowChartManualOperation">
            <a:avLst/>
          </a:prstGeom>
          <a:solidFill>
            <a:srgbClr val="98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3" name="Google Shape;2833;p79"/>
          <p:cNvSpPr/>
          <p:nvPr/>
        </p:nvSpPr>
        <p:spPr>
          <a:xfrm>
            <a:off x="2352114" y="4635026"/>
            <a:ext cx="176404" cy="571414"/>
          </a:xfrm>
          <a:prstGeom prst="flowChartOffpageConnector">
            <a:avLst/>
          </a:prstGeom>
          <a:solidFill>
            <a:srgbClr val="98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4" name="Google Shape;2834;p79"/>
          <p:cNvSpPr/>
          <p:nvPr/>
        </p:nvSpPr>
        <p:spPr>
          <a:xfrm>
            <a:off x="2038022" y="3750723"/>
            <a:ext cx="391134" cy="378072"/>
          </a:xfrm>
          <a:custGeom>
            <a:avLst/>
            <a:gdLst/>
            <a:ahLst/>
            <a:cxnLst/>
            <a:rect l="l" t="t" r="r" b="b"/>
            <a:pathLst>
              <a:path w="25206" h="28800" extrusionOk="0">
                <a:moveTo>
                  <a:pt x="25206" y="0"/>
                </a:moveTo>
                <a:cubicBezTo>
                  <a:pt x="17986" y="0"/>
                  <a:pt x="10151" y="2815"/>
                  <a:pt x="5046" y="7920"/>
                </a:cubicBezTo>
                <a:cubicBezTo>
                  <a:pt x="-17" y="12983"/>
                  <a:pt x="6" y="21640"/>
                  <a:pt x="6" y="28800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5" name="Google Shape;2835;p79"/>
          <p:cNvSpPr/>
          <p:nvPr/>
        </p:nvSpPr>
        <p:spPr>
          <a:xfrm>
            <a:off x="2049283" y="3805825"/>
            <a:ext cx="391041" cy="304072"/>
          </a:xfrm>
          <a:custGeom>
            <a:avLst/>
            <a:gdLst/>
            <a:ahLst/>
            <a:cxnLst/>
            <a:rect l="l" t="t" r="r" b="b"/>
            <a:pathLst>
              <a:path w="25200" h="23163" extrusionOk="0">
                <a:moveTo>
                  <a:pt x="25200" y="123"/>
                </a:moveTo>
                <a:cubicBezTo>
                  <a:pt x="19124" y="123"/>
                  <a:pt x="12256" y="-368"/>
                  <a:pt x="7200" y="3003"/>
                </a:cubicBezTo>
                <a:cubicBezTo>
                  <a:pt x="1263" y="6961"/>
                  <a:pt x="0" y="16027"/>
                  <a:pt x="0" y="23163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6" name="Google Shape;2836;p79"/>
          <p:cNvSpPr/>
          <p:nvPr/>
        </p:nvSpPr>
        <p:spPr>
          <a:xfrm>
            <a:off x="2105142" y="3864146"/>
            <a:ext cx="223452" cy="236295"/>
          </a:xfrm>
          <a:custGeom>
            <a:avLst/>
            <a:gdLst/>
            <a:ahLst/>
            <a:cxnLst/>
            <a:rect l="l" t="t" r="r" b="b"/>
            <a:pathLst>
              <a:path w="14400" h="18000" extrusionOk="0">
                <a:moveTo>
                  <a:pt x="14400" y="0"/>
                </a:moveTo>
                <a:cubicBezTo>
                  <a:pt x="9664" y="947"/>
                  <a:pt x="2967" y="1898"/>
                  <a:pt x="1440" y="6480"/>
                </a:cubicBezTo>
                <a:cubicBezTo>
                  <a:pt x="216" y="10151"/>
                  <a:pt x="0" y="14130"/>
                  <a:pt x="0" y="18000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7" name="Google Shape;2837;p79"/>
          <p:cNvSpPr/>
          <p:nvPr/>
        </p:nvSpPr>
        <p:spPr>
          <a:xfrm>
            <a:off x="2032512" y="3694826"/>
            <a:ext cx="553059" cy="320547"/>
          </a:xfrm>
          <a:custGeom>
            <a:avLst/>
            <a:gdLst/>
            <a:ahLst/>
            <a:cxnLst/>
            <a:rect l="l" t="t" r="r" b="b"/>
            <a:pathLst>
              <a:path w="35641" h="24418" extrusionOk="0">
                <a:moveTo>
                  <a:pt x="35641" y="2818"/>
                </a:moveTo>
                <a:cubicBezTo>
                  <a:pt x="26388" y="-1808"/>
                  <a:pt x="13663" y="-155"/>
                  <a:pt x="4681" y="4978"/>
                </a:cubicBezTo>
                <a:cubicBezTo>
                  <a:pt x="-1082" y="8271"/>
                  <a:pt x="361" y="17780"/>
                  <a:pt x="361" y="24418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8" name="Google Shape;2838;p79"/>
          <p:cNvSpPr/>
          <p:nvPr/>
        </p:nvSpPr>
        <p:spPr>
          <a:xfrm>
            <a:off x="2060454" y="3764769"/>
            <a:ext cx="491594" cy="165538"/>
          </a:xfrm>
          <a:custGeom>
            <a:avLst/>
            <a:gdLst/>
            <a:ahLst/>
            <a:cxnLst/>
            <a:rect l="l" t="t" r="r" b="b"/>
            <a:pathLst>
              <a:path w="31680" h="12610" extrusionOk="0">
                <a:moveTo>
                  <a:pt x="31680" y="5410"/>
                </a:moveTo>
                <a:cubicBezTo>
                  <a:pt x="24982" y="945"/>
                  <a:pt x="15557" y="-1456"/>
                  <a:pt x="7920" y="1090"/>
                </a:cubicBezTo>
                <a:cubicBezTo>
                  <a:pt x="3499" y="2564"/>
                  <a:pt x="2084" y="8442"/>
                  <a:pt x="0" y="12610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9" name="Google Shape;2839;p79"/>
          <p:cNvSpPr/>
          <p:nvPr/>
        </p:nvSpPr>
        <p:spPr>
          <a:xfrm>
            <a:off x="1982251" y="3637847"/>
            <a:ext cx="715046" cy="245195"/>
          </a:xfrm>
          <a:custGeom>
            <a:avLst/>
            <a:gdLst/>
            <a:ahLst/>
            <a:cxnLst/>
            <a:rect l="l" t="t" r="r" b="b"/>
            <a:pathLst>
              <a:path w="46080" h="18678" extrusionOk="0">
                <a:moveTo>
                  <a:pt x="46080" y="12198"/>
                </a:moveTo>
                <a:cubicBezTo>
                  <a:pt x="38701" y="2359"/>
                  <a:pt x="22468" y="-2491"/>
                  <a:pt x="10800" y="1398"/>
                </a:cubicBezTo>
                <a:cubicBezTo>
                  <a:pt x="6292" y="2901"/>
                  <a:pt x="1652" y="6819"/>
                  <a:pt x="720" y="11478"/>
                </a:cubicBezTo>
                <a:cubicBezTo>
                  <a:pt x="247" y="13843"/>
                  <a:pt x="1706" y="16972"/>
                  <a:pt x="0" y="18678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0" name="Google Shape;2840;p79"/>
          <p:cNvSpPr/>
          <p:nvPr/>
        </p:nvSpPr>
        <p:spPr>
          <a:xfrm>
            <a:off x="2127486" y="3788531"/>
            <a:ext cx="446904" cy="255199"/>
          </a:xfrm>
          <a:custGeom>
            <a:avLst/>
            <a:gdLst/>
            <a:ahLst/>
            <a:cxnLst/>
            <a:rect l="l" t="t" r="r" b="b"/>
            <a:pathLst>
              <a:path w="28800" h="19440" extrusionOk="0">
                <a:moveTo>
                  <a:pt x="28800" y="0"/>
                </a:moveTo>
                <a:cubicBezTo>
                  <a:pt x="20782" y="668"/>
                  <a:pt x="12111" y="2260"/>
                  <a:pt x="5760" y="7200"/>
                </a:cubicBezTo>
                <a:cubicBezTo>
                  <a:pt x="2201" y="9968"/>
                  <a:pt x="1426" y="15162"/>
                  <a:pt x="0" y="19440"/>
                </a:cubicBezTo>
              </a:path>
            </a:pathLst>
          </a:custGeom>
          <a:noFill/>
          <a:ln w="3810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1" name="Google Shape;2841;p79"/>
          <p:cNvGrpSpPr/>
          <p:nvPr/>
        </p:nvGrpSpPr>
        <p:grpSpPr>
          <a:xfrm>
            <a:off x="1630543" y="2899623"/>
            <a:ext cx="1538895" cy="1105777"/>
            <a:chOff x="5305561" y="3051210"/>
            <a:chExt cx="1772920" cy="1483070"/>
          </a:xfrm>
        </p:grpSpPr>
        <p:sp>
          <p:nvSpPr>
            <p:cNvPr id="2842" name="Google Shape;2842;p79"/>
            <p:cNvSpPr/>
            <p:nvPr/>
          </p:nvSpPr>
          <p:spPr>
            <a:xfrm rot="-1103763">
              <a:off x="5454010" y="3198947"/>
              <a:ext cx="1117929" cy="1121818"/>
            </a:xfrm>
            <a:prstGeom prst="triangle">
              <a:avLst>
                <a:gd name="adj" fmla="val 50435"/>
              </a:avLst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79"/>
            <p:cNvSpPr/>
            <p:nvPr/>
          </p:nvSpPr>
          <p:spPr>
            <a:xfrm rot="-1074727">
              <a:off x="5459359" y="4225227"/>
              <a:ext cx="1650412" cy="566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79"/>
            <p:cNvSpPr/>
            <p:nvPr/>
          </p:nvSpPr>
          <p:spPr>
            <a:xfrm rot="-1070332">
              <a:off x="5706792" y="4122192"/>
              <a:ext cx="987477" cy="9078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45" name="Google Shape;2845;p79"/>
          <p:cNvGrpSpPr/>
          <p:nvPr/>
        </p:nvGrpSpPr>
        <p:grpSpPr>
          <a:xfrm rot="-325376">
            <a:off x="2974311" y="4128285"/>
            <a:ext cx="714382" cy="2117098"/>
            <a:chOff x="5298209" y="2953225"/>
            <a:chExt cx="1144303" cy="3481451"/>
          </a:xfrm>
        </p:grpSpPr>
        <p:sp>
          <p:nvSpPr>
            <p:cNvPr id="2846" name="Google Shape;2846;p79"/>
            <p:cNvSpPr/>
            <p:nvPr/>
          </p:nvSpPr>
          <p:spPr>
            <a:xfrm>
              <a:off x="5699525" y="2953225"/>
              <a:ext cx="201900" cy="2727000"/>
            </a:xfrm>
            <a:prstGeom prst="roundRect">
              <a:avLst>
                <a:gd name="adj" fmla="val 16667"/>
              </a:avLst>
            </a:prstGeom>
            <a:solidFill>
              <a:srgbClr val="513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47" name="Google Shape;2847;p79"/>
            <p:cNvGrpSpPr/>
            <p:nvPr/>
          </p:nvGrpSpPr>
          <p:grpSpPr>
            <a:xfrm>
              <a:off x="5298209" y="5086670"/>
              <a:ext cx="1144303" cy="1348006"/>
              <a:chOff x="6710625" y="3856213"/>
              <a:chExt cx="1344498" cy="1742737"/>
            </a:xfrm>
          </p:grpSpPr>
          <p:grpSp>
            <p:nvGrpSpPr>
              <p:cNvPr id="2848" name="Google Shape;2848;p79"/>
              <p:cNvGrpSpPr/>
              <p:nvPr/>
            </p:nvGrpSpPr>
            <p:grpSpPr>
              <a:xfrm>
                <a:off x="6813525" y="3997600"/>
                <a:ext cx="1241598" cy="1601350"/>
                <a:chOff x="6813525" y="3997600"/>
                <a:chExt cx="1241598" cy="1601350"/>
              </a:xfrm>
            </p:grpSpPr>
            <p:sp>
              <p:nvSpPr>
                <p:cNvPr id="2849" name="Google Shape;2849;p79"/>
                <p:cNvSpPr/>
                <p:nvPr/>
              </p:nvSpPr>
              <p:spPr>
                <a:xfrm>
                  <a:off x="6838349" y="4053538"/>
                  <a:ext cx="405582" cy="119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44" h="47809" extrusionOk="0">
                      <a:moveTo>
                        <a:pt x="22744" y="0"/>
                      </a:moveTo>
                      <a:cubicBezTo>
                        <a:pt x="8065" y="9797"/>
                        <a:pt x="0" y="30161"/>
                        <a:pt x="0" y="47809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BF9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0" name="Google Shape;2850;p79"/>
                <p:cNvSpPr/>
                <p:nvPr/>
              </p:nvSpPr>
              <p:spPr>
                <a:xfrm>
                  <a:off x="6813525" y="3997600"/>
                  <a:ext cx="372467" cy="11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87" h="45952" extrusionOk="0">
                      <a:moveTo>
                        <a:pt x="20887" y="0"/>
                      </a:moveTo>
                      <a:cubicBezTo>
                        <a:pt x="4563" y="4079"/>
                        <a:pt x="0" y="29127"/>
                        <a:pt x="0" y="45952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BF9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1" name="Google Shape;2851;p79"/>
                <p:cNvSpPr/>
                <p:nvPr/>
              </p:nvSpPr>
              <p:spPr>
                <a:xfrm>
                  <a:off x="7194284" y="4078825"/>
                  <a:ext cx="49664" cy="107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5" h="43167" extrusionOk="0">
                      <a:moveTo>
                        <a:pt x="2785" y="0"/>
                      </a:moveTo>
                      <a:cubicBezTo>
                        <a:pt x="1536" y="14365"/>
                        <a:pt x="0" y="28748"/>
                        <a:pt x="0" y="4316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BF9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2" name="Google Shape;2852;p79"/>
                <p:cNvSpPr/>
                <p:nvPr/>
              </p:nvSpPr>
              <p:spPr>
                <a:xfrm>
                  <a:off x="7368122" y="4171650"/>
                  <a:ext cx="297963" cy="14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9" h="57092" extrusionOk="0">
                      <a:moveTo>
                        <a:pt x="0" y="0"/>
                      </a:moveTo>
                      <a:cubicBezTo>
                        <a:pt x="10199" y="17005"/>
                        <a:pt x="9934" y="38456"/>
                        <a:pt x="16709" y="57092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BF9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3" name="Google Shape;2853;p79"/>
                <p:cNvSpPr/>
                <p:nvPr/>
              </p:nvSpPr>
              <p:spPr>
                <a:xfrm>
                  <a:off x="7008385" y="4229675"/>
                  <a:ext cx="161063" cy="107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2" h="43167" extrusionOk="0">
                      <a:moveTo>
                        <a:pt x="9032" y="0"/>
                      </a:moveTo>
                      <a:cubicBezTo>
                        <a:pt x="-3161" y="8132"/>
                        <a:pt x="677" y="28511"/>
                        <a:pt x="677" y="4316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BF9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4" name="Google Shape;2854;p79"/>
                <p:cNvSpPr/>
                <p:nvPr/>
              </p:nvSpPr>
              <p:spPr>
                <a:xfrm>
                  <a:off x="7293615" y="4287700"/>
                  <a:ext cx="124168" cy="104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3" h="41775" extrusionOk="0">
                      <a:moveTo>
                        <a:pt x="0" y="0"/>
                      </a:moveTo>
                      <a:cubicBezTo>
                        <a:pt x="5241" y="13108"/>
                        <a:pt x="6133" y="27682"/>
                        <a:pt x="6963" y="41775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BF9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5" name="Google Shape;2855;p79"/>
                <p:cNvSpPr/>
                <p:nvPr/>
              </p:nvSpPr>
              <p:spPr>
                <a:xfrm>
                  <a:off x="7434338" y="4102025"/>
                  <a:ext cx="620785" cy="102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12" h="40847" extrusionOk="0">
                      <a:moveTo>
                        <a:pt x="0" y="0"/>
                      </a:moveTo>
                      <a:cubicBezTo>
                        <a:pt x="15564" y="8820"/>
                        <a:pt x="34812" y="22957"/>
                        <a:pt x="34812" y="4084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BF9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6" name="Google Shape;2856;p79"/>
                <p:cNvSpPr/>
                <p:nvPr/>
              </p:nvSpPr>
              <p:spPr>
                <a:xfrm>
                  <a:off x="7467454" y="4218075"/>
                  <a:ext cx="383149" cy="109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86" h="43631" extrusionOk="0">
                      <a:moveTo>
                        <a:pt x="0" y="0"/>
                      </a:moveTo>
                      <a:cubicBezTo>
                        <a:pt x="10451" y="12192"/>
                        <a:pt x="25501" y="28397"/>
                        <a:pt x="20423" y="43631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BF9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57" name="Google Shape;2857;p79"/>
              <p:cNvGrpSpPr/>
              <p:nvPr/>
            </p:nvGrpSpPr>
            <p:grpSpPr>
              <a:xfrm>
                <a:off x="6710625" y="3932413"/>
                <a:ext cx="1241598" cy="1601350"/>
                <a:chOff x="6813525" y="3997600"/>
                <a:chExt cx="1241598" cy="1601350"/>
              </a:xfrm>
            </p:grpSpPr>
            <p:sp>
              <p:nvSpPr>
                <p:cNvPr id="2858" name="Google Shape;2858;p79"/>
                <p:cNvSpPr/>
                <p:nvPr/>
              </p:nvSpPr>
              <p:spPr>
                <a:xfrm>
                  <a:off x="6838349" y="4053538"/>
                  <a:ext cx="405582" cy="119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44" h="47809" extrusionOk="0">
                      <a:moveTo>
                        <a:pt x="22744" y="0"/>
                      </a:moveTo>
                      <a:cubicBezTo>
                        <a:pt x="8065" y="9797"/>
                        <a:pt x="0" y="30161"/>
                        <a:pt x="0" y="47809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BF9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9" name="Google Shape;2859;p79"/>
                <p:cNvSpPr/>
                <p:nvPr/>
              </p:nvSpPr>
              <p:spPr>
                <a:xfrm>
                  <a:off x="6813525" y="3997600"/>
                  <a:ext cx="372467" cy="11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87" h="45952" extrusionOk="0">
                      <a:moveTo>
                        <a:pt x="20887" y="0"/>
                      </a:moveTo>
                      <a:cubicBezTo>
                        <a:pt x="4563" y="4079"/>
                        <a:pt x="0" y="29127"/>
                        <a:pt x="0" y="45952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BF9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0" name="Google Shape;2860;p79"/>
                <p:cNvSpPr/>
                <p:nvPr/>
              </p:nvSpPr>
              <p:spPr>
                <a:xfrm>
                  <a:off x="7194284" y="4078825"/>
                  <a:ext cx="49664" cy="107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5" h="43167" extrusionOk="0">
                      <a:moveTo>
                        <a:pt x="2785" y="0"/>
                      </a:moveTo>
                      <a:cubicBezTo>
                        <a:pt x="1536" y="14365"/>
                        <a:pt x="0" y="28748"/>
                        <a:pt x="0" y="4316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BF9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1" name="Google Shape;2861;p79"/>
                <p:cNvSpPr/>
                <p:nvPr/>
              </p:nvSpPr>
              <p:spPr>
                <a:xfrm>
                  <a:off x="7368122" y="4171650"/>
                  <a:ext cx="297963" cy="14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9" h="57092" extrusionOk="0">
                      <a:moveTo>
                        <a:pt x="0" y="0"/>
                      </a:moveTo>
                      <a:cubicBezTo>
                        <a:pt x="10199" y="17005"/>
                        <a:pt x="9934" y="38456"/>
                        <a:pt x="16709" y="57092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BF9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2" name="Google Shape;2862;p79"/>
                <p:cNvSpPr/>
                <p:nvPr/>
              </p:nvSpPr>
              <p:spPr>
                <a:xfrm>
                  <a:off x="7008385" y="4229675"/>
                  <a:ext cx="161063" cy="107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2" h="43167" extrusionOk="0">
                      <a:moveTo>
                        <a:pt x="9032" y="0"/>
                      </a:moveTo>
                      <a:cubicBezTo>
                        <a:pt x="-3161" y="8132"/>
                        <a:pt x="677" y="28511"/>
                        <a:pt x="677" y="4316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BF9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3" name="Google Shape;2863;p79"/>
                <p:cNvSpPr/>
                <p:nvPr/>
              </p:nvSpPr>
              <p:spPr>
                <a:xfrm>
                  <a:off x="7293615" y="4287700"/>
                  <a:ext cx="124168" cy="104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3" h="41775" extrusionOk="0">
                      <a:moveTo>
                        <a:pt x="0" y="0"/>
                      </a:moveTo>
                      <a:cubicBezTo>
                        <a:pt x="5241" y="13108"/>
                        <a:pt x="6133" y="27682"/>
                        <a:pt x="6963" y="41775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BF9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4" name="Google Shape;2864;p79"/>
                <p:cNvSpPr/>
                <p:nvPr/>
              </p:nvSpPr>
              <p:spPr>
                <a:xfrm>
                  <a:off x="7434338" y="4102025"/>
                  <a:ext cx="620785" cy="102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12" h="40847" extrusionOk="0">
                      <a:moveTo>
                        <a:pt x="0" y="0"/>
                      </a:moveTo>
                      <a:cubicBezTo>
                        <a:pt x="15564" y="8820"/>
                        <a:pt x="34812" y="22957"/>
                        <a:pt x="34812" y="4084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BF9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5" name="Google Shape;2865;p79"/>
                <p:cNvSpPr/>
                <p:nvPr/>
              </p:nvSpPr>
              <p:spPr>
                <a:xfrm>
                  <a:off x="7467454" y="4218075"/>
                  <a:ext cx="383149" cy="109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86" h="43631" extrusionOk="0">
                      <a:moveTo>
                        <a:pt x="0" y="0"/>
                      </a:moveTo>
                      <a:cubicBezTo>
                        <a:pt x="10451" y="12192"/>
                        <a:pt x="25501" y="28397"/>
                        <a:pt x="20423" y="43631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BF9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66" name="Google Shape;2866;p79"/>
              <p:cNvGrpSpPr/>
              <p:nvPr/>
            </p:nvGrpSpPr>
            <p:grpSpPr>
              <a:xfrm>
                <a:off x="6737325" y="3856213"/>
                <a:ext cx="1241598" cy="1601350"/>
                <a:chOff x="6813525" y="3997600"/>
                <a:chExt cx="1241598" cy="1601350"/>
              </a:xfrm>
            </p:grpSpPr>
            <p:sp>
              <p:nvSpPr>
                <p:cNvPr id="2867" name="Google Shape;2867;p79"/>
                <p:cNvSpPr/>
                <p:nvPr/>
              </p:nvSpPr>
              <p:spPr>
                <a:xfrm>
                  <a:off x="6838349" y="4053538"/>
                  <a:ext cx="405582" cy="119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44" h="47809" extrusionOk="0">
                      <a:moveTo>
                        <a:pt x="22744" y="0"/>
                      </a:moveTo>
                      <a:cubicBezTo>
                        <a:pt x="8065" y="9797"/>
                        <a:pt x="0" y="30161"/>
                        <a:pt x="0" y="47809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BF9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8" name="Google Shape;2868;p79"/>
                <p:cNvSpPr/>
                <p:nvPr/>
              </p:nvSpPr>
              <p:spPr>
                <a:xfrm>
                  <a:off x="6813525" y="3997600"/>
                  <a:ext cx="372467" cy="11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87" h="45952" extrusionOk="0">
                      <a:moveTo>
                        <a:pt x="20887" y="0"/>
                      </a:moveTo>
                      <a:cubicBezTo>
                        <a:pt x="4563" y="4079"/>
                        <a:pt x="0" y="29127"/>
                        <a:pt x="0" y="45952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BF9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9" name="Google Shape;2869;p79"/>
                <p:cNvSpPr/>
                <p:nvPr/>
              </p:nvSpPr>
              <p:spPr>
                <a:xfrm>
                  <a:off x="7194284" y="4078825"/>
                  <a:ext cx="49664" cy="107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5" h="43167" extrusionOk="0">
                      <a:moveTo>
                        <a:pt x="2785" y="0"/>
                      </a:moveTo>
                      <a:cubicBezTo>
                        <a:pt x="1536" y="14365"/>
                        <a:pt x="0" y="28748"/>
                        <a:pt x="0" y="4316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BF9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0" name="Google Shape;2870;p79"/>
                <p:cNvSpPr/>
                <p:nvPr/>
              </p:nvSpPr>
              <p:spPr>
                <a:xfrm>
                  <a:off x="7368122" y="4171650"/>
                  <a:ext cx="297963" cy="14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9" h="57092" extrusionOk="0">
                      <a:moveTo>
                        <a:pt x="0" y="0"/>
                      </a:moveTo>
                      <a:cubicBezTo>
                        <a:pt x="10199" y="17005"/>
                        <a:pt x="9934" y="38456"/>
                        <a:pt x="16709" y="57092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BF9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1" name="Google Shape;2871;p79"/>
                <p:cNvSpPr/>
                <p:nvPr/>
              </p:nvSpPr>
              <p:spPr>
                <a:xfrm>
                  <a:off x="7008385" y="4229675"/>
                  <a:ext cx="161063" cy="107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2" h="43167" extrusionOk="0">
                      <a:moveTo>
                        <a:pt x="9032" y="0"/>
                      </a:moveTo>
                      <a:cubicBezTo>
                        <a:pt x="-3161" y="8132"/>
                        <a:pt x="677" y="28511"/>
                        <a:pt x="677" y="4316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BF9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2" name="Google Shape;2872;p79"/>
                <p:cNvSpPr/>
                <p:nvPr/>
              </p:nvSpPr>
              <p:spPr>
                <a:xfrm>
                  <a:off x="7293615" y="4287700"/>
                  <a:ext cx="124168" cy="104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3" h="41775" extrusionOk="0">
                      <a:moveTo>
                        <a:pt x="0" y="0"/>
                      </a:moveTo>
                      <a:cubicBezTo>
                        <a:pt x="5241" y="13108"/>
                        <a:pt x="6133" y="27682"/>
                        <a:pt x="6963" y="41775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BF9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3" name="Google Shape;2873;p79"/>
                <p:cNvSpPr/>
                <p:nvPr/>
              </p:nvSpPr>
              <p:spPr>
                <a:xfrm>
                  <a:off x="7434338" y="4102025"/>
                  <a:ext cx="620785" cy="102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12" h="40847" extrusionOk="0">
                      <a:moveTo>
                        <a:pt x="0" y="0"/>
                      </a:moveTo>
                      <a:cubicBezTo>
                        <a:pt x="15564" y="8820"/>
                        <a:pt x="34812" y="22957"/>
                        <a:pt x="34812" y="4084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BF9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4" name="Google Shape;2874;p79"/>
                <p:cNvSpPr/>
                <p:nvPr/>
              </p:nvSpPr>
              <p:spPr>
                <a:xfrm>
                  <a:off x="7467454" y="4218075"/>
                  <a:ext cx="383149" cy="109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86" h="43631" extrusionOk="0">
                      <a:moveTo>
                        <a:pt x="0" y="0"/>
                      </a:moveTo>
                      <a:cubicBezTo>
                        <a:pt x="10451" y="12192"/>
                        <a:pt x="25501" y="28397"/>
                        <a:pt x="20423" y="43631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BF9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75" name="Google Shape;2875;p79"/>
              <p:cNvGrpSpPr/>
              <p:nvPr/>
            </p:nvGrpSpPr>
            <p:grpSpPr>
              <a:xfrm>
                <a:off x="6813525" y="3997600"/>
                <a:ext cx="1241598" cy="1601350"/>
                <a:chOff x="6813525" y="3997600"/>
                <a:chExt cx="1241598" cy="1601350"/>
              </a:xfrm>
            </p:grpSpPr>
            <p:sp>
              <p:nvSpPr>
                <p:cNvPr id="2876" name="Google Shape;2876;p79"/>
                <p:cNvSpPr/>
                <p:nvPr/>
              </p:nvSpPr>
              <p:spPr>
                <a:xfrm>
                  <a:off x="6838349" y="4053538"/>
                  <a:ext cx="405582" cy="119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44" h="47809" extrusionOk="0">
                      <a:moveTo>
                        <a:pt x="22744" y="0"/>
                      </a:moveTo>
                      <a:cubicBezTo>
                        <a:pt x="8065" y="9797"/>
                        <a:pt x="0" y="30161"/>
                        <a:pt x="0" y="47809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BF9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7" name="Google Shape;2877;p79"/>
                <p:cNvSpPr/>
                <p:nvPr/>
              </p:nvSpPr>
              <p:spPr>
                <a:xfrm>
                  <a:off x="6813525" y="3997600"/>
                  <a:ext cx="372467" cy="11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87" h="45952" extrusionOk="0">
                      <a:moveTo>
                        <a:pt x="20887" y="0"/>
                      </a:moveTo>
                      <a:cubicBezTo>
                        <a:pt x="4563" y="4079"/>
                        <a:pt x="0" y="29127"/>
                        <a:pt x="0" y="45952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BF9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8" name="Google Shape;2878;p79"/>
                <p:cNvSpPr/>
                <p:nvPr/>
              </p:nvSpPr>
              <p:spPr>
                <a:xfrm>
                  <a:off x="7194284" y="4078825"/>
                  <a:ext cx="49664" cy="107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5" h="43167" extrusionOk="0">
                      <a:moveTo>
                        <a:pt x="2785" y="0"/>
                      </a:moveTo>
                      <a:cubicBezTo>
                        <a:pt x="1536" y="14365"/>
                        <a:pt x="0" y="28748"/>
                        <a:pt x="0" y="4316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BF9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9" name="Google Shape;2879;p79"/>
                <p:cNvSpPr/>
                <p:nvPr/>
              </p:nvSpPr>
              <p:spPr>
                <a:xfrm>
                  <a:off x="7368122" y="4171650"/>
                  <a:ext cx="297963" cy="14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9" h="57092" extrusionOk="0">
                      <a:moveTo>
                        <a:pt x="0" y="0"/>
                      </a:moveTo>
                      <a:cubicBezTo>
                        <a:pt x="10199" y="17005"/>
                        <a:pt x="9934" y="38456"/>
                        <a:pt x="16709" y="57092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BF9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0" name="Google Shape;2880;p79"/>
                <p:cNvSpPr/>
                <p:nvPr/>
              </p:nvSpPr>
              <p:spPr>
                <a:xfrm>
                  <a:off x="7008385" y="4229675"/>
                  <a:ext cx="161063" cy="107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2" h="43167" extrusionOk="0">
                      <a:moveTo>
                        <a:pt x="9032" y="0"/>
                      </a:moveTo>
                      <a:cubicBezTo>
                        <a:pt x="-3161" y="8132"/>
                        <a:pt x="677" y="28511"/>
                        <a:pt x="677" y="4316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BF9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1" name="Google Shape;2881;p79"/>
                <p:cNvSpPr/>
                <p:nvPr/>
              </p:nvSpPr>
              <p:spPr>
                <a:xfrm>
                  <a:off x="7293615" y="4287700"/>
                  <a:ext cx="124168" cy="104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3" h="41775" extrusionOk="0">
                      <a:moveTo>
                        <a:pt x="0" y="0"/>
                      </a:moveTo>
                      <a:cubicBezTo>
                        <a:pt x="5241" y="13108"/>
                        <a:pt x="6133" y="27682"/>
                        <a:pt x="6963" y="41775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BF9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2" name="Google Shape;2882;p79"/>
                <p:cNvSpPr/>
                <p:nvPr/>
              </p:nvSpPr>
              <p:spPr>
                <a:xfrm>
                  <a:off x="7434338" y="4102025"/>
                  <a:ext cx="620785" cy="102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12" h="40847" extrusionOk="0">
                      <a:moveTo>
                        <a:pt x="0" y="0"/>
                      </a:moveTo>
                      <a:cubicBezTo>
                        <a:pt x="15564" y="8820"/>
                        <a:pt x="34812" y="22957"/>
                        <a:pt x="34812" y="4084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BF9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3" name="Google Shape;2883;p79"/>
                <p:cNvSpPr/>
                <p:nvPr/>
              </p:nvSpPr>
              <p:spPr>
                <a:xfrm>
                  <a:off x="7467454" y="4218075"/>
                  <a:ext cx="383149" cy="109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86" h="43631" extrusionOk="0">
                      <a:moveTo>
                        <a:pt x="0" y="0"/>
                      </a:moveTo>
                      <a:cubicBezTo>
                        <a:pt x="10451" y="12192"/>
                        <a:pt x="25501" y="28397"/>
                        <a:pt x="20423" y="43631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BF9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884" name="Google Shape;2884;p79"/>
            <p:cNvSpPr/>
            <p:nvPr/>
          </p:nvSpPr>
          <p:spPr>
            <a:xfrm>
              <a:off x="5400150" y="5308850"/>
              <a:ext cx="823734" cy="194695"/>
            </a:xfrm>
            <a:custGeom>
              <a:avLst/>
              <a:gdLst/>
              <a:ahLst/>
              <a:cxnLst/>
              <a:rect l="l" t="t" r="r" b="b"/>
              <a:pathLst>
                <a:path w="32027" h="14454" extrusionOk="0">
                  <a:moveTo>
                    <a:pt x="0" y="0"/>
                  </a:moveTo>
                  <a:cubicBezTo>
                    <a:pt x="2703" y="5404"/>
                    <a:pt x="5872" y="12015"/>
                    <a:pt x="11604" y="13925"/>
                  </a:cubicBezTo>
                  <a:cubicBezTo>
                    <a:pt x="19032" y="16400"/>
                    <a:pt x="28528" y="9326"/>
                    <a:pt x="32027" y="2321"/>
                  </a:cubicBezTo>
                </a:path>
              </a:pathLst>
            </a:custGeom>
            <a:noFill/>
            <a:ln w="28575" cap="flat" cmpd="sng">
              <a:solidFill>
                <a:srgbClr val="6E40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5" name="Google Shape;2885;p79"/>
          <p:cNvSpPr/>
          <p:nvPr/>
        </p:nvSpPr>
        <p:spPr>
          <a:xfrm>
            <a:off x="5363921" y="3600234"/>
            <a:ext cx="811200" cy="8751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6" name="Google Shape;2886;p79"/>
          <p:cNvSpPr/>
          <p:nvPr/>
        </p:nvSpPr>
        <p:spPr>
          <a:xfrm rot="-1935416">
            <a:off x="5588187" y="4176554"/>
            <a:ext cx="362600" cy="151435"/>
          </a:xfrm>
          <a:custGeom>
            <a:avLst/>
            <a:gdLst/>
            <a:ahLst/>
            <a:cxnLst/>
            <a:rect l="l" t="t" r="r" b="b"/>
            <a:pathLst>
              <a:path w="3619" h="1735" extrusionOk="0">
                <a:moveTo>
                  <a:pt x="0" y="0"/>
                </a:moveTo>
                <a:cubicBezTo>
                  <a:pt x="482" y="1204"/>
                  <a:pt x="2643" y="2282"/>
                  <a:pt x="3619" y="1428"/>
                </a:cubicBezTo>
              </a:path>
            </a:pathLst>
          </a:custGeom>
          <a:noFill/>
          <a:ln w="38100" cap="flat" cmpd="sng">
            <a:solidFill>
              <a:srgbClr val="F4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87" name="Google Shape;2887;p79"/>
          <p:cNvCxnSpPr/>
          <p:nvPr/>
        </p:nvCxnSpPr>
        <p:spPr>
          <a:xfrm flipH="1">
            <a:off x="5421815" y="5731660"/>
            <a:ext cx="197400" cy="6249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88" name="Google Shape;2888;p79"/>
          <p:cNvCxnSpPr/>
          <p:nvPr/>
        </p:nvCxnSpPr>
        <p:spPr>
          <a:xfrm>
            <a:off x="5999401" y="5706513"/>
            <a:ext cx="264000" cy="619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89" name="Google Shape;2889;p79"/>
          <p:cNvCxnSpPr/>
          <p:nvPr/>
        </p:nvCxnSpPr>
        <p:spPr>
          <a:xfrm rot="10800000" flipH="1">
            <a:off x="5999401" y="4557853"/>
            <a:ext cx="776700" cy="4986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90" name="Google Shape;2890;p79"/>
          <p:cNvCxnSpPr/>
          <p:nvPr/>
        </p:nvCxnSpPr>
        <p:spPr>
          <a:xfrm rot="10800000">
            <a:off x="4945662" y="4557924"/>
            <a:ext cx="692100" cy="487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91" name="Google Shape;2891;p79"/>
          <p:cNvSpPr/>
          <p:nvPr/>
        </p:nvSpPr>
        <p:spPr>
          <a:xfrm>
            <a:off x="5608821" y="3844352"/>
            <a:ext cx="176700" cy="2244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824B1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2" name="Google Shape;2892;p79"/>
          <p:cNvSpPr/>
          <p:nvPr/>
        </p:nvSpPr>
        <p:spPr>
          <a:xfrm>
            <a:off x="5753686" y="3844352"/>
            <a:ext cx="176700" cy="2244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824B1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3" name="Google Shape;2893;p79"/>
          <p:cNvSpPr/>
          <p:nvPr/>
        </p:nvSpPr>
        <p:spPr>
          <a:xfrm>
            <a:off x="5652544" y="3942785"/>
            <a:ext cx="87900" cy="85800"/>
          </a:xfrm>
          <a:prstGeom prst="ellipse">
            <a:avLst/>
          </a:prstGeom>
          <a:solidFill>
            <a:srgbClr val="5B0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4" name="Google Shape;2894;p79"/>
          <p:cNvSpPr/>
          <p:nvPr/>
        </p:nvSpPr>
        <p:spPr>
          <a:xfrm>
            <a:off x="5797409" y="3942785"/>
            <a:ext cx="87900" cy="85800"/>
          </a:xfrm>
          <a:prstGeom prst="ellipse">
            <a:avLst/>
          </a:prstGeom>
          <a:solidFill>
            <a:srgbClr val="5B0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5" name="Google Shape;2895;p79"/>
          <p:cNvSpPr/>
          <p:nvPr/>
        </p:nvSpPr>
        <p:spPr>
          <a:xfrm>
            <a:off x="5637758" y="3631950"/>
            <a:ext cx="595425" cy="197161"/>
          </a:xfrm>
          <a:custGeom>
            <a:avLst/>
            <a:gdLst/>
            <a:ahLst/>
            <a:cxnLst/>
            <a:rect l="l" t="t" r="r" b="b"/>
            <a:pathLst>
              <a:path w="25874" h="8792" extrusionOk="0">
                <a:moveTo>
                  <a:pt x="0" y="0"/>
                </a:moveTo>
                <a:cubicBezTo>
                  <a:pt x="3179" y="1588"/>
                  <a:pt x="5421" y="4905"/>
                  <a:pt x="8792" y="6029"/>
                </a:cubicBezTo>
                <a:cubicBezTo>
                  <a:pt x="14264" y="7853"/>
                  <a:pt x="20218" y="7662"/>
                  <a:pt x="25874" y="8792"/>
                </a:cubicBezTo>
              </a:path>
            </a:pathLst>
          </a:custGeom>
          <a:noFill/>
          <a:ln w="9525" cap="flat" cmpd="sng">
            <a:solidFill>
              <a:srgbClr val="6E40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6" name="Google Shape;2896;p79"/>
          <p:cNvSpPr/>
          <p:nvPr/>
        </p:nvSpPr>
        <p:spPr>
          <a:xfrm>
            <a:off x="5736033" y="3637579"/>
            <a:ext cx="612777" cy="236606"/>
          </a:xfrm>
          <a:custGeom>
            <a:avLst/>
            <a:gdLst/>
            <a:ahLst/>
            <a:cxnLst/>
            <a:rect l="l" t="t" r="r" b="b"/>
            <a:pathLst>
              <a:path w="26628" h="10551" extrusionOk="0">
                <a:moveTo>
                  <a:pt x="0" y="0"/>
                </a:moveTo>
                <a:cubicBezTo>
                  <a:pt x="6288" y="7185"/>
                  <a:pt x="17176" y="9202"/>
                  <a:pt x="26628" y="10551"/>
                </a:cubicBezTo>
              </a:path>
            </a:pathLst>
          </a:custGeom>
          <a:noFill/>
          <a:ln w="9525" cap="flat" cmpd="sng">
            <a:solidFill>
              <a:srgbClr val="6E40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7" name="Google Shape;2897;p79"/>
          <p:cNvSpPr/>
          <p:nvPr/>
        </p:nvSpPr>
        <p:spPr>
          <a:xfrm>
            <a:off x="5874793" y="3637579"/>
            <a:ext cx="248581" cy="135200"/>
          </a:xfrm>
          <a:custGeom>
            <a:avLst/>
            <a:gdLst/>
            <a:ahLst/>
            <a:cxnLst/>
            <a:rect l="l" t="t" r="r" b="b"/>
            <a:pathLst>
              <a:path w="10802" h="6029" extrusionOk="0">
                <a:moveTo>
                  <a:pt x="0" y="0"/>
                </a:moveTo>
                <a:cubicBezTo>
                  <a:pt x="2365" y="3378"/>
                  <a:pt x="6890" y="4725"/>
                  <a:pt x="10802" y="6029"/>
                </a:cubicBezTo>
              </a:path>
            </a:pathLst>
          </a:custGeom>
          <a:noFill/>
          <a:ln w="9525" cap="flat" cmpd="sng">
            <a:solidFill>
              <a:srgbClr val="6E40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8" name="Google Shape;2898;p79"/>
          <p:cNvSpPr/>
          <p:nvPr/>
        </p:nvSpPr>
        <p:spPr>
          <a:xfrm>
            <a:off x="5840108" y="3626321"/>
            <a:ext cx="433579" cy="264772"/>
          </a:xfrm>
          <a:custGeom>
            <a:avLst/>
            <a:gdLst/>
            <a:ahLst/>
            <a:cxnLst/>
            <a:rect l="l" t="t" r="r" b="b"/>
            <a:pathLst>
              <a:path w="18841" h="11807" extrusionOk="0">
                <a:moveTo>
                  <a:pt x="0" y="0"/>
                </a:moveTo>
                <a:cubicBezTo>
                  <a:pt x="3678" y="6434"/>
                  <a:pt x="12675" y="7694"/>
                  <a:pt x="18841" y="11807"/>
                </a:cubicBezTo>
              </a:path>
            </a:pathLst>
          </a:custGeom>
          <a:noFill/>
          <a:ln w="9525" cap="flat" cmpd="sng">
            <a:solidFill>
              <a:srgbClr val="6E40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9" name="Google Shape;2899;p79"/>
          <p:cNvSpPr/>
          <p:nvPr/>
        </p:nvSpPr>
        <p:spPr>
          <a:xfrm>
            <a:off x="5822778" y="3626321"/>
            <a:ext cx="537618" cy="337990"/>
          </a:xfrm>
          <a:custGeom>
            <a:avLst/>
            <a:gdLst/>
            <a:ahLst/>
            <a:cxnLst/>
            <a:rect l="l" t="t" r="r" b="b"/>
            <a:pathLst>
              <a:path w="23362" h="15072" extrusionOk="0">
                <a:moveTo>
                  <a:pt x="0" y="0"/>
                </a:moveTo>
                <a:cubicBezTo>
                  <a:pt x="2545" y="8911"/>
                  <a:pt x="14569" y="12145"/>
                  <a:pt x="23362" y="15072"/>
                </a:cubicBezTo>
              </a:path>
            </a:pathLst>
          </a:custGeom>
          <a:noFill/>
          <a:ln w="9525" cap="flat" cmpd="sng">
            <a:solidFill>
              <a:srgbClr val="6E40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0" name="Google Shape;2900;p79"/>
          <p:cNvSpPr/>
          <p:nvPr/>
        </p:nvSpPr>
        <p:spPr>
          <a:xfrm>
            <a:off x="5874793" y="3631950"/>
            <a:ext cx="393100" cy="264772"/>
          </a:xfrm>
          <a:custGeom>
            <a:avLst/>
            <a:gdLst/>
            <a:ahLst/>
            <a:cxnLst/>
            <a:rect l="l" t="t" r="r" b="b"/>
            <a:pathLst>
              <a:path w="17082" h="11807" extrusionOk="0">
                <a:moveTo>
                  <a:pt x="0" y="0"/>
                </a:moveTo>
                <a:cubicBezTo>
                  <a:pt x="4325" y="5405"/>
                  <a:pt x="10294" y="10451"/>
                  <a:pt x="17082" y="11807"/>
                </a:cubicBezTo>
              </a:path>
            </a:pathLst>
          </a:custGeom>
          <a:noFill/>
          <a:ln w="9525" cap="flat" cmpd="sng">
            <a:solidFill>
              <a:srgbClr val="6E40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1" name="Google Shape;2901;p79"/>
          <p:cNvSpPr/>
          <p:nvPr/>
        </p:nvSpPr>
        <p:spPr>
          <a:xfrm>
            <a:off x="5932607" y="3637579"/>
            <a:ext cx="422003" cy="816831"/>
          </a:xfrm>
          <a:custGeom>
            <a:avLst/>
            <a:gdLst/>
            <a:ahLst/>
            <a:cxnLst/>
            <a:rect l="l" t="t" r="r" b="b"/>
            <a:pathLst>
              <a:path w="18338" h="36425" extrusionOk="0">
                <a:moveTo>
                  <a:pt x="0" y="0"/>
                </a:moveTo>
                <a:cubicBezTo>
                  <a:pt x="4627" y="1542"/>
                  <a:pt x="10656" y="3618"/>
                  <a:pt x="12058" y="8290"/>
                </a:cubicBezTo>
                <a:cubicBezTo>
                  <a:pt x="14821" y="17493"/>
                  <a:pt x="9415" y="32859"/>
                  <a:pt x="18338" y="36425"/>
                </a:cubicBezTo>
              </a:path>
            </a:pathLst>
          </a:custGeom>
          <a:noFill/>
          <a:ln w="9525" cap="flat" cmpd="sng">
            <a:solidFill>
              <a:srgbClr val="6E40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2" name="Google Shape;2902;p79"/>
          <p:cNvSpPr/>
          <p:nvPr/>
        </p:nvSpPr>
        <p:spPr>
          <a:xfrm>
            <a:off x="5984645" y="3699566"/>
            <a:ext cx="283261" cy="1064672"/>
          </a:xfrm>
          <a:custGeom>
            <a:avLst/>
            <a:gdLst/>
            <a:ahLst/>
            <a:cxnLst/>
            <a:rect l="l" t="t" r="r" b="b"/>
            <a:pathLst>
              <a:path w="12309" h="47477" extrusionOk="0">
                <a:moveTo>
                  <a:pt x="0" y="0"/>
                </a:moveTo>
                <a:cubicBezTo>
                  <a:pt x="3301" y="2200"/>
                  <a:pt x="7889" y="4376"/>
                  <a:pt x="8541" y="8289"/>
                </a:cubicBezTo>
                <a:cubicBezTo>
                  <a:pt x="10696" y="21234"/>
                  <a:pt x="572" y="41608"/>
                  <a:pt x="12309" y="47477"/>
                </a:cubicBezTo>
              </a:path>
            </a:pathLst>
          </a:custGeom>
          <a:noFill/>
          <a:ln w="9525" cap="flat" cmpd="sng">
            <a:solidFill>
              <a:srgbClr val="6E40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3" name="Google Shape;2903;p79"/>
          <p:cNvSpPr/>
          <p:nvPr/>
        </p:nvSpPr>
        <p:spPr>
          <a:xfrm>
            <a:off x="6182623" y="4088285"/>
            <a:ext cx="108435" cy="580224"/>
          </a:xfrm>
          <a:custGeom>
            <a:avLst/>
            <a:gdLst/>
            <a:ahLst/>
            <a:cxnLst/>
            <a:rect l="l" t="t" r="r" b="b"/>
            <a:pathLst>
              <a:path w="4712" h="25874" extrusionOk="0">
                <a:moveTo>
                  <a:pt x="1195" y="0"/>
                </a:moveTo>
                <a:cubicBezTo>
                  <a:pt x="-2232" y="8001"/>
                  <a:pt x="2603" y="17429"/>
                  <a:pt x="4712" y="25874"/>
                </a:cubicBezTo>
              </a:path>
            </a:pathLst>
          </a:custGeom>
          <a:noFill/>
          <a:ln w="9525" cap="flat" cmpd="sng">
            <a:solidFill>
              <a:srgbClr val="6E40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4" name="Google Shape;2904;p79"/>
          <p:cNvSpPr/>
          <p:nvPr/>
        </p:nvSpPr>
        <p:spPr>
          <a:xfrm>
            <a:off x="6061071" y="4369963"/>
            <a:ext cx="79669" cy="433767"/>
          </a:xfrm>
          <a:custGeom>
            <a:avLst/>
            <a:gdLst/>
            <a:ahLst/>
            <a:cxnLst/>
            <a:rect l="l" t="t" r="r" b="b"/>
            <a:pathLst>
              <a:path w="3462" h="19343" extrusionOk="0">
                <a:moveTo>
                  <a:pt x="699" y="0"/>
                </a:moveTo>
                <a:cubicBezTo>
                  <a:pt x="-580" y="6386"/>
                  <a:pt x="-152" y="13925"/>
                  <a:pt x="3462" y="19343"/>
                </a:cubicBezTo>
              </a:path>
            </a:pathLst>
          </a:custGeom>
          <a:noFill/>
          <a:ln w="9525" cap="flat" cmpd="sng">
            <a:solidFill>
              <a:srgbClr val="6E40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5" name="Google Shape;2905;p79"/>
          <p:cNvSpPr/>
          <p:nvPr/>
        </p:nvSpPr>
        <p:spPr>
          <a:xfrm>
            <a:off x="5985442" y="4431927"/>
            <a:ext cx="51226" cy="354898"/>
          </a:xfrm>
          <a:custGeom>
            <a:avLst/>
            <a:gdLst/>
            <a:ahLst/>
            <a:cxnLst/>
            <a:rect l="l" t="t" r="r" b="b"/>
            <a:pathLst>
              <a:path w="2226" h="15826" extrusionOk="0">
                <a:moveTo>
                  <a:pt x="1724" y="0"/>
                </a:moveTo>
                <a:cubicBezTo>
                  <a:pt x="-1443" y="4222"/>
                  <a:pt x="557" y="10819"/>
                  <a:pt x="2226" y="15826"/>
                </a:cubicBezTo>
              </a:path>
            </a:pathLst>
          </a:custGeom>
          <a:noFill/>
          <a:ln w="9525" cap="flat" cmpd="sng">
            <a:solidFill>
              <a:srgbClr val="6E40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6" name="Google Shape;2906;p79"/>
          <p:cNvSpPr/>
          <p:nvPr/>
        </p:nvSpPr>
        <p:spPr>
          <a:xfrm>
            <a:off x="5996222" y="3645155"/>
            <a:ext cx="242782" cy="1130355"/>
          </a:xfrm>
          <a:custGeom>
            <a:avLst/>
            <a:gdLst/>
            <a:ahLst/>
            <a:cxnLst/>
            <a:rect l="l" t="t" r="r" b="b"/>
            <a:pathLst>
              <a:path w="10550" h="50406" extrusionOk="0">
                <a:moveTo>
                  <a:pt x="10550" y="50406"/>
                </a:moveTo>
                <a:cubicBezTo>
                  <a:pt x="8372" y="46775"/>
                  <a:pt x="5800" y="43052"/>
                  <a:pt x="5275" y="38850"/>
                </a:cubicBezTo>
                <a:cubicBezTo>
                  <a:pt x="4087" y="29343"/>
                  <a:pt x="9797" y="20045"/>
                  <a:pt x="9797" y="10464"/>
                </a:cubicBezTo>
                <a:cubicBezTo>
                  <a:pt x="9797" y="5726"/>
                  <a:pt x="4596" y="-987"/>
                  <a:pt x="0" y="165"/>
                </a:cubicBezTo>
              </a:path>
            </a:pathLst>
          </a:custGeom>
          <a:noFill/>
          <a:ln w="9525" cap="flat" cmpd="sng">
            <a:solidFill>
              <a:srgbClr val="6E40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7" name="Google Shape;2907;p79"/>
          <p:cNvSpPr/>
          <p:nvPr/>
        </p:nvSpPr>
        <p:spPr>
          <a:xfrm>
            <a:off x="6019352" y="3682657"/>
            <a:ext cx="381524" cy="1064694"/>
          </a:xfrm>
          <a:custGeom>
            <a:avLst/>
            <a:gdLst/>
            <a:ahLst/>
            <a:cxnLst/>
            <a:rect l="l" t="t" r="r" b="b"/>
            <a:pathLst>
              <a:path w="16579" h="47478" extrusionOk="0">
                <a:moveTo>
                  <a:pt x="0" y="0"/>
                </a:moveTo>
                <a:cubicBezTo>
                  <a:pt x="9694" y="6463"/>
                  <a:pt x="10324" y="21531"/>
                  <a:pt x="11053" y="33159"/>
                </a:cubicBezTo>
                <a:cubicBezTo>
                  <a:pt x="11373" y="38265"/>
                  <a:pt x="11463" y="47478"/>
                  <a:pt x="16579" y="47478"/>
                </a:cubicBezTo>
              </a:path>
            </a:pathLst>
          </a:custGeom>
          <a:noFill/>
          <a:ln w="9525" cap="flat" cmpd="sng">
            <a:solidFill>
              <a:srgbClr val="6E40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8" name="Google Shape;2908;p79"/>
          <p:cNvSpPr/>
          <p:nvPr/>
        </p:nvSpPr>
        <p:spPr>
          <a:xfrm>
            <a:off x="5897923" y="3722083"/>
            <a:ext cx="514513" cy="980197"/>
          </a:xfrm>
          <a:custGeom>
            <a:avLst/>
            <a:gdLst/>
            <a:ahLst/>
            <a:cxnLst/>
            <a:rect l="l" t="t" r="r" b="b"/>
            <a:pathLst>
              <a:path w="22358" h="43710" extrusionOk="0">
                <a:moveTo>
                  <a:pt x="22358" y="43710"/>
                </a:moveTo>
                <a:cubicBezTo>
                  <a:pt x="12133" y="30932"/>
                  <a:pt x="16365" y="0"/>
                  <a:pt x="0" y="0"/>
                </a:cubicBezTo>
              </a:path>
            </a:pathLst>
          </a:custGeom>
          <a:noFill/>
          <a:ln w="9525" cap="flat" cmpd="sng">
            <a:solidFill>
              <a:srgbClr val="6E40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9" name="Google Shape;2909;p79"/>
          <p:cNvSpPr/>
          <p:nvPr/>
        </p:nvSpPr>
        <p:spPr>
          <a:xfrm>
            <a:off x="6001998" y="3806586"/>
            <a:ext cx="312165" cy="929494"/>
          </a:xfrm>
          <a:custGeom>
            <a:avLst/>
            <a:gdLst/>
            <a:ahLst/>
            <a:cxnLst/>
            <a:rect l="l" t="t" r="r" b="b"/>
            <a:pathLst>
              <a:path w="13565" h="41449" extrusionOk="0">
                <a:moveTo>
                  <a:pt x="0" y="0"/>
                </a:moveTo>
                <a:cubicBezTo>
                  <a:pt x="7479" y="12466"/>
                  <a:pt x="1464" y="33392"/>
                  <a:pt x="13565" y="41449"/>
                </a:cubicBezTo>
              </a:path>
            </a:pathLst>
          </a:custGeom>
          <a:noFill/>
          <a:ln w="9525" cap="flat" cmpd="sng">
            <a:solidFill>
              <a:srgbClr val="6E40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0" name="Google Shape;2910;p79"/>
          <p:cNvSpPr/>
          <p:nvPr/>
        </p:nvSpPr>
        <p:spPr>
          <a:xfrm>
            <a:off x="6042459" y="4381221"/>
            <a:ext cx="265932" cy="388715"/>
          </a:xfrm>
          <a:custGeom>
            <a:avLst/>
            <a:gdLst/>
            <a:ahLst/>
            <a:cxnLst/>
            <a:rect l="l" t="t" r="r" b="b"/>
            <a:pathLst>
              <a:path w="11556" h="17334" extrusionOk="0">
                <a:moveTo>
                  <a:pt x="0" y="0"/>
                </a:moveTo>
                <a:cubicBezTo>
                  <a:pt x="953" y="3808"/>
                  <a:pt x="589" y="8005"/>
                  <a:pt x="2261" y="11556"/>
                </a:cubicBezTo>
                <a:cubicBezTo>
                  <a:pt x="3815" y="14857"/>
                  <a:pt x="8096" y="16178"/>
                  <a:pt x="11556" y="17334"/>
                </a:cubicBezTo>
              </a:path>
            </a:pathLst>
          </a:custGeom>
          <a:noFill/>
          <a:ln w="9525" cap="flat" cmpd="sng">
            <a:solidFill>
              <a:srgbClr val="6E40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1" name="Google Shape;2911;p79"/>
          <p:cNvSpPr/>
          <p:nvPr/>
        </p:nvSpPr>
        <p:spPr>
          <a:xfrm>
            <a:off x="6239033" y="4105173"/>
            <a:ext cx="17351" cy="371807"/>
          </a:xfrm>
          <a:custGeom>
            <a:avLst/>
            <a:gdLst/>
            <a:ahLst/>
            <a:cxnLst/>
            <a:rect l="l" t="t" r="r" b="b"/>
            <a:pathLst>
              <a:path w="754" h="16580" extrusionOk="0">
                <a:moveTo>
                  <a:pt x="0" y="16580"/>
                </a:moveTo>
                <a:cubicBezTo>
                  <a:pt x="688" y="11091"/>
                  <a:pt x="754" y="5532"/>
                  <a:pt x="754" y="0"/>
                </a:cubicBezTo>
              </a:path>
            </a:pathLst>
          </a:custGeom>
          <a:noFill/>
          <a:ln w="9525" cap="flat" cmpd="sng">
            <a:solidFill>
              <a:srgbClr val="6E40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2" name="Google Shape;2912;p79"/>
          <p:cNvSpPr/>
          <p:nvPr/>
        </p:nvSpPr>
        <p:spPr>
          <a:xfrm>
            <a:off x="5273517" y="3541818"/>
            <a:ext cx="462459" cy="1166078"/>
          </a:xfrm>
          <a:custGeom>
            <a:avLst/>
            <a:gdLst/>
            <a:ahLst/>
            <a:cxnLst/>
            <a:rect l="l" t="t" r="r" b="b"/>
            <a:pathLst>
              <a:path w="20096" h="51999" extrusionOk="0">
                <a:moveTo>
                  <a:pt x="20096" y="0"/>
                </a:moveTo>
                <a:cubicBezTo>
                  <a:pt x="13773" y="1053"/>
                  <a:pt x="4925" y="4205"/>
                  <a:pt x="4019" y="10550"/>
                </a:cubicBezTo>
                <a:cubicBezTo>
                  <a:pt x="2057" y="24292"/>
                  <a:pt x="9822" y="42190"/>
                  <a:pt x="0" y="51999"/>
                </a:cubicBezTo>
              </a:path>
            </a:pathLst>
          </a:custGeom>
          <a:noFill/>
          <a:ln w="9525" cap="flat" cmpd="sng">
            <a:solidFill>
              <a:srgbClr val="6E40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3" name="Google Shape;2913;p79"/>
          <p:cNvSpPr/>
          <p:nvPr/>
        </p:nvSpPr>
        <p:spPr>
          <a:xfrm>
            <a:off x="5325554" y="3613087"/>
            <a:ext cx="427779" cy="1173680"/>
          </a:xfrm>
          <a:custGeom>
            <a:avLst/>
            <a:gdLst/>
            <a:ahLst/>
            <a:cxnLst/>
            <a:rect l="l" t="t" r="r" b="b"/>
            <a:pathLst>
              <a:path w="18589" h="52338" extrusionOk="0">
                <a:moveTo>
                  <a:pt x="18589" y="87"/>
                </a:moveTo>
                <a:cubicBezTo>
                  <a:pt x="12311" y="-610"/>
                  <a:pt x="5429" y="5800"/>
                  <a:pt x="3768" y="11894"/>
                </a:cubicBezTo>
                <a:cubicBezTo>
                  <a:pt x="2158" y="17800"/>
                  <a:pt x="3232" y="24128"/>
                  <a:pt x="2763" y="30232"/>
                </a:cubicBezTo>
                <a:cubicBezTo>
                  <a:pt x="2194" y="37636"/>
                  <a:pt x="0" y="44912"/>
                  <a:pt x="0" y="52338"/>
                </a:cubicBezTo>
              </a:path>
            </a:pathLst>
          </a:custGeom>
          <a:noFill/>
          <a:ln w="9525" cap="flat" cmpd="sng">
            <a:solidFill>
              <a:srgbClr val="6E40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4" name="Google Shape;2914;p79"/>
          <p:cNvSpPr/>
          <p:nvPr/>
        </p:nvSpPr>
        <p:spPr>
          <a:xfrm>
            <a:off x="5366208" y="3705195"/>
            <a:ext cx="92326" cy="1013991"/>
          </a:xfrm>
          <a:custGeom>
            <a:avLst/>
            <a:gdLst/>
            <a:ahLst/>
            <a:cxnLst/>
            <a:rect l="l" t="t" r="r" b="b"/>
            <a:pathLst>
              <a:path w="4012" h="45217" extrusionOk="0">
                <a:moveTo>
                  <a:pt x="4012" y="0"/>
                </a:moveTo>
                <a:cubicBezTo>
                  <a:pt x="-5660" y="11596"/>
                  <a:pt x="6017" y="30890"/>
                  <a:pt x="1248" y="45217"/>
                </a:cubicBezTo>
              </a:path>
            </a:pathLst>
          </a:custGeom>
          <a:noFill/>
          <a:ln w="9525" cap="flat" cmpd="sng">
            <a:solidFill>
              <a:srgbClr val="6E40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5" name="Google Shape;2915;p79"/>
          <p:cNvSpPr/>
          <p:nvPr/>
        </p:nvSpPr>
        <p:spPr>
          <a:xfrm>
            <a:off x="5458537" y="4341795"/>
            <a:ext cx="25291" cy="405601"/>
          </a:xfrm>
          <a:custGeom>
            <a:avLst/>
            <a:gdLst/>
            <a:ahLst/>
            <a:cxnLst/>
            <a:rect l="l" t="t" r="r" b="b"/>
            <a:pathLst>
              <a:path w="1099" h="18087" extrusionOk="0">
                <a:moveTo>
                  <a:pt x="0" y="0"/>
                </a:moveTo>
                <a:cubicBezTo>
                  <a:pt x="852" y="5968"/>
                  <a:pt x="1904" y="12367"/>
                  <a:pt x="0" y="18087"/>
                </a:cubicBezTo>
              </a:path>
            </a:pathLst>
          </a:custGeom>
          <a:noFill/>
          <a:ln w="9525" cap="flat" cmpd="sng">
            <a:solidFill>
              <a:srgbClr val="6E40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6" name="Google Shape;2916;p79"/>
          <p:cNvSpPr/>
          <p:nvPr/>
        </p:nvSpPr>
        <p:spPr>
          <a:xfrm>
            <a:off x="5539459" y="4431927"/>
            <a:ext cx="30975" cy="354898"/>
          </a:xfrm>
          <a:custGeom>
            <a:avLst/>
            <a:gdLst/>
            <a:ahLst/>
            <a:cxnLst/>
            <a:rect l="l" t="t" r="r" b="b"/>
            <a:pathLst>
              <a:path w="1346" h="15826" extrusionOk="0">
                <a:moveTo>
                  <a:pt x="0" y="0"/>
                </a:moveTo>
                <a:cubicBezTo>
                  <a:pt x="2216" y="4799"/>
                  <a:pt x="1005" y="10540"/>
                  <a:pt x="1005" y="15826"/>
                </a:cubicBezTo>
              </a:path>
            </a:pathLst>
          </a:custGeom>
          <a:noFill/>
          <a:ln w="9525" cap="flat" cmpd="sng">
            <a:solidFill>
              <a:srgbClr val="6E40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7" name="Google Shape;2917;p79"/>
          <p:cNvSpPr/>
          <p:nvPr/>
        </p:nvSpPr>
        <p:spPr>
          <a:xfrm>
            <a:off x="5483298" y="3519280"/>
            <a:ext cx="206468" cy="1149192"/>
          </a:xfrm>
          <a:custGeom>
            <a:avLst/>
            <a:gdLst/>
            <a:ahLst/>
            <a:cxnLst/>
            <a:rect l="l" t="t" r="r" b="b"/>
            <a:pathLst>
              <a:path w="8972" h="51246" extrusionOk="0">
                <a:moveTo>
                  <a:pt x="2692" y="51246"/>
                </a:moveTo>
                <a:cubicBezTo>
                  <a:pt x="-409" y="46596"/>
                  <a:pt x="180" y="40256"/>
                  <a:pt x="180" y="34666"/>
                </a:cubicBezTo>
                <a:cubicBezTo>
                  <a:pt x="180" y="26194"/>
                  <a:pt x="-541" y="17469"/>
                  <a:pt x="1687" y="9295"/>
                </a:cubicBezTo>
                <a:cubicBezTo>
                  <a:pt x="2722" y="5497"/>
                  <a:pt x="6787" y="3275"/>
                  <a:pt x="8972" y="0"/>
                </a:cubicBezTo>
              </a:path>
            </a:pathLst>
          </a:custGeom>
          <a:noFill/>
          <a:ln w="9525" cap="flat" cmpd="sng">
            <a:solidFill>
              <a:srgbClr val="6E40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8" name="Google Shape;2918;p79"/>
          <p:cNvSpPr/>
          <p:nvPr/>
        </p:nvSpPr>
        <p:spPr>
          <a:xfrm>
            <a:off x="5233033" y="3547447"/>
            <a:ext cx="358420" cy="1132283"/>
          </a:xfrm>
          <a:custGeom>
            <a:avLst/>
            <a:gdLst/>
            <a:ahLst/>
            <a:cxnLst/>
            <a:rect l="l" t="t" r="r" b="b"/>
            <a:pathLst>
              <a:path w="15575" h="50492" extrusionOk="0">
                <a:moveTo>
                  <a:pt x="15575" y="0"/>
                </a:moveTo>
                <a:cubicBezTo>
                  <a:pt x="10993" y="6870"/>
                  <a:pt x="6995" y="14659"/>
                  <a:pt x="6029" y="22860"/>
                </a:cubicBezTo>
                <a:cubicBezTo>
                  <a:pt x="4926" y="32223"/>
                  <a:pt x="7847" y="45267"/>
                  <a:pt x="0" y="50492"/>
                </a:cubicBezTo>
              </a:path>
            </a:pathLst>
          </a:custGeom>
          <a:noFill/>
          <a:ln w="9525" cap="flat" cmpd="sng">
            <a:solidFill>
              <a:srgbClr val="6E40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9" name="Google Shape;2919;p79"/>
          <p:cNvSpPr/>
          <p:nvPr/>
        </p:nvSpPr>
        <p:spPr>
          <a:xfrm>
            <a:off x="5181018" y="3592525"/>
            <a:ext cx="294813" cy="991454"/>
          </a:xfrm>
          <a:custGeom>
            <a:avLst/>
            <a:gdLst/>
            <a:ahLst/>
            <a:cxnLst/>
            <a:rect l="l" t="t" r="r" b="b"/>
            <a:pathLst>
              <a:path w="12811" h="44212" extrusionOk="0">
                <a:moveTo>
                  <a:pt x="12811" y="0"/>
                </a:moveTo>
                <a:cubicBezTo>
                  <a:pt x="-915" y="6858"/>
                  <a:pt x="8503" y="31440"/>
                  <a:pt x="0" y="44212"/>
                </a:cubicBezTo>
              </a:path>
            </a:pathLst>
          </a:custGeom>
          <a:noFill/>
          <a:ln w="9525" cap="flat" cmpd="sng">
            <a:solidFill>
              <a:srgbClr val="6E40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0" name="Google Shape;2920;p79"/>
          <p:cNvSpPr/>
          <p:nvPr/>
        </p:nvSpPr>
        <p:spPr>
          <a:xfrm>
            <a:off x="5400700" y="3547447"/>
            <a:ext cx="294836" cy="1059065"/>
          </a:xfrm>
          <a:custGeom>
            <a:avLst/>
            <a:gdLst/>
            <a:ahLst/>
            <a:cxnLst/>
            <a:rect l="l" t="t" r="r" b="b"/>
            <a:pathLst>
              <a:path w="12812" h="47227" extrusionOk="0">
                <a:moveTo>
                  <a:pt x="0" y="47227"/>
                </a:moveTo>
                <a:cubicBezTo>
                  <a:pt x="0" y="36420"/>
                  <a:pt x="2143" y="25502"/>
                  <a:pt x="5778" y="15324"/>
                </a:cubicBezTo>
                <a:cubicBezTo>
                  <a:pt x="7668" y="10031"/>
                  <a:pt x="7479" y="1775"/>
                  <a:pt x="12812" y="0"/>
                </a:cubicBezTo>
              </a:path>
            </a:pathLst>
          </a:custGeom>
          <a:noFill/>
          <a:ln w="9525" cap="flat" cmpd="sng">
            <a:solidFill>
              <a:srgbClr val="6E40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1" name="Google Shape;2921;p79"/>
          <p:cNvSpPr/>
          <p:nvPr/>
        </p:nvSpPr>
        <p:spPr>
          <a:xfrm>
            <a:off x="5799648" y="3573781"/>
            <a:ext cx="416227" cy="514474"/>
          </a:xfrm>
          <a:custGeom>
            <a:avLst/>
            <a:gdLst/>
            <a:ahLst/>
            <a:cxnLst/>
            <a:rect l="l" t="t" r="r" b="b"/>
            <a:pathLst>
              <a:path w="18087" h="22942" extrusionOk="0">
                <a:moveTo>
                  <a:pt x="0" y="82"/>
                </a:moveTo>
                <a:cubicBezTo>
                  <a:pt x="3798" y="82"/>
                  <a:pt x="8845" y="-245"/>
                  <a:pt x="11053" y="2845"/>
                </a:cubicBezTo>
                <a:cubicBezTo>
                  <a:pt x="15179" y="8620"/>
                  <a:pt x="14910" y="16595"/>
                  <a:pt x="18087" y="22942"/>
                </a:cubicBezTo>
              </a:path>
            </a:pathLst>
          </a:custGeom>
          <a:noFill/>
          <a:ln w="9525" cap="flat" cmpd="sng">
            <a:solidFill>
              <a:srgbClr val="6E40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2" name="Google Shape;2922;p79"/>
          <p:cNvSpPr/>
          <p:nvPr/>
        </p:nvSpPr>
        <p:spPr>
          <a:xfrm>
            <a:off x="5822778" y="3603783"/>
            <a:ext cx="606978" cy="1042157"/>
          </a:xfrm>
          <a:custGeom>
            <a:avLst/>
            <a:gdLst/>
            <a:ahLst/>
            <a:cxnLst/>
            <a:rect l="l" t="t" r="r" b="b"/>
            <a:pathLst>
              <a:path w="26376" h="46473" extrusionOk="0">
                <a:moveTo>
                  <a:pt x="0" y="0"/>
                </a:moveTo>
                <a:cubicBezTo>
                  <a:pt x="7180" y="2052"/>
                  <a:pt x="16309" y="4480"/>
                  <a:pt x="19342" y="11304"/>
                </a:cubicBezTo>
                <a:cubicBezTo>
                  <a:pt x="24198" y="22229"/>
                  <a:pt x="19744" y="36526"/>
                  <a:pt x="26376" y="46473"/>
                </a:cubicBezTo>
              </a:path>
            </a:pathLst>
          </a:custGeom>
          <a:noFill/>
          <a:ln w="9525" cap="flat" cmpd="sng">
            <a:solidFill>
              <a:srgbClr val="6E40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3" name="Google Shape;2923;p79"/>
          <p:cNvSpPr/>
          <p:nvPr/>
        </p:nvSpPr>
        <p:spPr>
          <a:xfrm>
            <a:off x="5205777" y="4668537"/>
            <a:ext cx="1127400" cy="1173600"/>
          </a:xfrm>
          <a:prstGeom prst="ellipse">
            <a:avLst/>
          </a:prstGeom>
          <a:solidFill>
            <a:srgbClr val="B45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24" name="Google Shape;2924;p79"/>
          <p:cNvCxnSpPr>
            <a:stCxn id="2923" idx="0"/>
            <a:endCxn id="2885" idx="4"/>
          </p:cNvCxnSpPr>
          <p:nvPr/>
        </p:nvCxnSpPr>
        <p:spPr>
          <a:xfrm rot="10800000">
            <a:off x="5769477" y="4475337"/>
            <a:ext cx="0" cy="193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25" name="Google Shape;2925;p79"/>
          <p:cNvSpPr/>
          <p:nvPr/>
        </p:nvSpPr>
        <p:spPr>
          <a:xfrm>
            <a:off x="5339163" y="4813862"/>
            <a:ext cx="277349" cy="817016"/>
          </a:xfrm>
          <a:custGeom>
            <a:avLst/>
            <a:gdLst/>
            <a:ahLst/>
            <a:cxnLst/>
            <a:rect l="l" t="t" r="r" b="b"/>
            <a:pathLst>
              <a:path w="11430" h="35740" extrusionOk="0">
                <a:moveTo>
                  <a:pt x="11430" y="0"/>
                </a:moveTo>
                <a:cubicBezTo>
                  <a:pt x="-679" y="0"/>
                  <a:pt x="-3631" y="27178"/>
                  <a:pt x="4931" y="35740"/>
                </a:cubicBezTo>
              </a:path>
            </a:pathLst>
          </a:custGeom>
          <a:noFill/>
          <a:ln w="9525" cap="flat" cmpd="sng">
            <a:solidFill>
              <a:srgbClr val="EEAE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6" name="Google Shape;2926;p79"/>
          <p:cNvSpPr/>
          <p:nvPr/>
        </p:nvSpPr>
        <p:spPr>
          <a:xfrm>
            <a:off x="5540205" y="4877529"/>
            <a:ext cx="245246" cy="774588"/>
          </a:xfrm>
          <a:custGeom>
            <a:avLst/>
            <a:gdLst/>
            <a:ahLst/>
            <a:cxnLst/>
            <a:rect l="l" t="t" r="r" b="b"/>
            <a:pathLst>
              <a:path w="10107" h="33884" extrusionOk="0">
                <a:moveTo>
                  <a:pt x="10107" y="0"/>
                </a:moveTo>
                <a:cubicBezTo>
                  <a:pt x="428" y="6453"/>
                  <a:pt x="-1924" y="22847"/>
                  <a:pt x="1752" y="33884"/>
                </a:cubicBezTo>
              </a:path>
            </a:pathLst>
          </a:custGeom>
          <a:noFill/>
          <a:ln w="9525" cap="flat" cmpd="sng">
            <a:solidFill>
              <a:srgbClr val="EEAE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7" name="Google Shape;2927;p79"/>
          <p:cNvSpPr/>
          <p:nvPr/>
        </p:nvSpPr>
        <p:spPr>
          <a:xfrm>
            <a:off x="5762924" y="5110959"/>
            <a:ext cx="48991" cy="594223"/>
          </a:xfrm>
          <a:custGeom>
            <a:avLst/>
            <a:gdLst/>
            <a:ahLst/>
            <a:cxnLst/>
            <a:rect l="l" t="t" r="r" b="b"/>
            <a:pathLst>
              <a:path w="2019" h="25994" extrusionOk="0">
                <a:moveTo>
                  <a:pt x="0" y="0"/>
                </a:moveTo>
                <a:cubicBezTo>
                  <a:pt x="1699" y="8498"/>
                  <a:pt x="3203" y="17772"/>
                  <a:pt x="464" y="25994"/>
                </a:cubicBezTo>
              </a:path>
            </a:pathLst>
          </a:custGeom>
          <a:noFill/>
          <a:ln w="9525" cap="flat" cmpd="sng">
            <a:solidFill>
              <a:srgbClr val="EEAE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8" name="Google Shape;2928;p79"/>
          <p:cNvSpPr/>
          <p:nvPr/>
        </p:nvSpPr>
        <p:spPr>
          <a:xfrm>
            <a:off x="5853018" y="4813862"/>
            <a:ext cx="472731" cy="763981"/>
          </a:xfrm>
          <a:custGeom>
            <a:avLst/>
            <a:gdLst/>
            <a:ahLst/>
            <a:cxnLst/>
            <a:rect l="l" t="t" r="r" b="b"/>
            <a:pathLst>
              <a:path w="19482" h="33420" extrusionOk="0">
                <a:moveTo>
                  <a:pt x="0" y="0"/>
                </a:moveTo>
                <a:cubicBezTo>
                  <a:pt x="7694" y="4398"/>
                  <a:pt x="16597" y="10044"/>
                  <a:pt x="19031" y="18566"/>
                </a:cubicBezTo>
                <a:cubicBezTo>
                  <a:pt x="20469" y="23600"/>
                  <a:pt x="17625" y="29716"/>
                  <a:pt x="13925" y="33420"/>
                </a:cubicBezTo>
              </a:path>
            </a:pathLst>
          </a:custGeom>
          <a:noFill/>
          <a:ln w="9525" cap="flat" cmpd="sng">
            <a:solidFill>
              <a:srgbClr val="EEAE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9" name="Google Shape;2929;p79"/>
          <p:cNvSpPr/>
          <p:nvPr/>
        </p:nvSpPr>
        <p:spPr>
          <a:xfrm>
            <a:off x="5875536" y="5026078"/>
            <a:ext cx="251871" cy="615437"/>
          </a:xfrm>
          <a:custGeom>
            <a:avLst/>
            <a:gdLst/>
            <a:ahLst/>
            <a:cxnLst/>
            <a:rect l="l" t="t" r="r" b="b"/>
            <a:pathLst>
              <a:path w="10380" h="26922" extrusionOk="0">
                <a:moveTo>
                  <a:pt x="0" y="0"/>
                </a:moveTo>
                <a:cubicBezTo>
                  <a:pt x="2553" y="3827"/>
                  <a:pt x="6631" y="6454"/>
                  <a:pt x="9284" y="10212"/>
                </a:cubicBezTo>
                <a:cubicBezTo>
                  <a:pt x="12516" y="14791"/>
                  <a:pt x="7427" y="21318"/>
                  <a:pt x="7427" y="26922"/>
                </a:cubicBezTo>
              </a:path>
            </a:pathLst>
          </a:custGeom>
          <a:noFill/>
          <a:ln w="9525" cap="flat" cmpd="sng">
            <a:solidFill>
              <a:srgbClr val="EEAE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0" name="Google Shape;2930;p79"/>
          <p:cNvSpPr/>
          <p:nvPr/>
        </p:nvSpPr>
        <p:spPr>
          <a:xfrm>
            <a:off x="292238" y="2203650"/>
            <a:ext cx="11355900" cy="581700"/>
          </a:xfrm>
          <a:prstGeom prst="roundRect">
            <a:avLst>
              <a:gd name="adj" fmla="val 16667"/>
            </a:avLst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When pumpkin cookie sales are higher, is the optimal network design different?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31" name="Google Shape;2931;p79"/>
          <p:cNvGrpSpPr/>
          <p:nvPr/>
        </p:nvGrpSpPr>
        <p:grpSpPr>
          <a:xfrm>
            <a:off x="8294339" y="3566229"/>
            <a:ext cx="1942386" cy="2803473"/>
            <a:chOff x="8294339" y="3566229"/>
            <a:chExt cx="1942386" cy="2803473"/>
          </a:xfrm>
        </p:grpSpPr>
        <p:sp>
          <p:nvSpPr>
            <p:cNvPr id="2932" name="Google Shape;2932;p79"/>
            <p:cNvSpPr/>
            <p:nvPr/>
          </p:nvSpPr>
          <p:spPr>
            <a:xfrm>
              <a:off x="8876809" y="3744558"/>
              <a:ext cx="714900" cy="8886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933" name="Google Shape;2933;p79"/>
            <p:cNvCxnSpPr/>
            <p:nvPr/>
          </p:nvCxnSpPr>
          <p:spPr>
            <a:xfrm flipH="1">
              <a:off x="8974230" y="5671902"/>
              <a:ext cx="259500" cy="6978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34" name="Google Shape;2934;p79"/>
            <p:cNvCxnSpPr/>
            <p:nvPr/>
          </p:nvCxnSpPr>
          <p:spPr>
            <a:xfrm>
              <a:off x="9241965" y="5671902"/>
              <a:ext cx="350100" cy="6702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35" name="Google Shape;2935;p79"/>
            <p:cNvCxnSpPr/>
            <p:nvPr/>
          </p:nvCxnSpPr>
          <p:spPr>
            <a:xfrm flipH="1">
              <a:off x="8752313" y="4770761"/>
              <a:ext cx="477300" cy="1014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36" name="Google Shape;2936;p79"/>
            <p:cNvCxnSpPr/>
            <p:nvPr/>
          </p:nvCxnSpPr>
          <p:spPr>
            <a:xfrm>
              <a:off x="9126838" y="4414546"/>
              <a:ext cx="178800" cy="13800"/>
            </a:xfrm>
            <a:prstGeom prst="straightConnector1">
              <a:avLst/>
            </a:prstGeom>
            <a:noFill/>
            <a:ln w="38100" cap="flat" cmpd="sng">
              <a:solidFill>
                <a:srgbClr val="DD7E6B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37" name="Google Shape;2937;p79"/>
            <p:cNvSpPr/>
            <p:nvPr/>
          </p:nvSpPr>
          <p:spPr>
            <a:xfrm>
              <a:off x="8953763" y="3779576"/>
              <a:ext cx="186416" cy="122057"/>
            </a:xfrm>
            <a:custGeom>
              <a:avLst/>
              <a:gdLst/>
              <a:ahLst/>
              <a:cxnLst/>
              <a:rect l="l" t="t" r="r" b="b"/>
              <a:pathLst>
                <a:path w="9191" h="5361" extrusionOk="0">
                  <a:moveTo>
                    <a:pt x="3248" y="1530"/>
                  </a:moveTo>
                  <a:cubicBezTo>
                    <a:pt x="4465" y="3425"/>
                    <a:pt x="6794" y="5894"/>
                    <a:pt x="8931" y="5183"/>
                  </a:cubicBezTo>
                  <a:cubicBezTo>
                    <a:pt x="10510" y="4657"/>
                    <a:pt x="3466" y="1620"/>
                    <a:pt x="4465" y="2951"/>
                  </a:cubicBezTo>
                  <a:cubicBezTo>
                    <a:pt x="5033" y="3709"/>
                    <a:pt x="6445" y="3343"/>
                    <a:pt x="7307" y="2951"/>
                  </a:cubicBezTo>
                  <a:cubicBezTo>
                    <a:pt x="7858" y="2701"/>
                    <a:pt x="8357" y="1883"/>
                    <a:pt x="8119" y="1327"/>
                  </a:cubicBezTo>
                  <a:cubicBezTo>
                    <a:pt x="7026" y="-1223"/>
                    <a:pt x="673" y="463"/>
                    <a:pt x="0" y="3154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79"/>
            <p:cNvSpPr/>
            <p:nvPr/>
          </p:nvSpPr>
          <p:spPr>
            <a:xfrm>
              <a:off x="8824837" y="3831603"/>
              <a:ext cx="170089" cy="98333"/>
            </a:xfrm>
            <a:custGeom>
              <a:avLst/>
              <a:gdLst/>
              <a:ahLst/>
              <a:cxnLst/>
              <a:rect l="l" t="t" r="r" b="b"/>
              <a:pathLst>
                <a:path w="8386" h="4319" extrusionOk="0">
                  <a:moveTo>
                    <a:pt x="8386" y="2898"/>
                  </a:moveTo>
                  <a:cubicBezTo>
                    <a:pt x="5870" y="3150"/>
                    <a:pt x="1436" y="3372"/>
                    <a:pt x="1078" y="869"/>
                  </a:cubicBezTo>
                  <a:cubicBezTo>
                    <a:pt x="855" y="-695"/>
                    <a:pt x="6057" y="132"/>
                    <a:pt x="5747" y="1681"/>
                  </a:cubicBezTo>
                  <a:cubicBezTo>
                    <a:pt x="5337" y="3729"/>
                    <a:pt x="-444" y="2293"/>
                    <a:pt x="63" y="4319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79"/>
            <p:cNvSpPr/>
            <p:nvPr/>
          </p:nvSpPr>
          <p:spPr>
            <a:xfrm>
              <a:off x="8849640" y="3800547"/>
              <a:ext cx="239962" cy="160147"/>
            </a:xfrm>
            <a:custGeom>
              <a:avLst/>
              <a:gdLst/>
              <a:ahLst/>
              <a:cxnLst/>
              <a:rect l="l" t="t" r="r" b="b"/>
              <a:pathLst>
                <a:path w="11831" h="7034" extrusionOk="0">
                  <a:moveTo>
                    <a:pt x="8584" y="5886"/>
                  </a:moveTo>
                  <a:cubicBezTo>
                    <a:pt x="5794" y="6444"/>
                    <a:pt x="-410" y="8287"/>
                    <a:pt x="58" y="5480"/>
                  </a:cubicBezTo>
                  <a:cubicBezTo>
                    <a:pt x="483" y="2930"/>
                    <a:pt x="10085" y="3512"/>
                    <a:pt x="7772" y="4668"/>
                  </a:cubicBezTo>
                  <a:cubicBezTo>
                    <a:pt x="5928" y="5590"/>
                    <a:pt x="9809" y="404"/>
                    <a:pt x="11831" y="0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79"/>
            <p:cNvSpPr/>
            <p:nvPr/>
          </p:nvSpPr>
          <p:spPr>
            <a:xfrm>
              <a:off x="9151381" y="3710919"/>
              <a:ext cx="178101" cy="89636"/>
            </a:xfrm>
            <a:custGeom>
              <a:avLst/>
              <a:gdLst/>
              <a:ahLst/>
              <a:cxnLst/>
              <a:rect l="l" t="t" r="r" b="b"/>
              <a:pathLst>
                <a:path w="8781" h="3937" extrusionOk="0">
                  <a:moveTo>
                    <a:pt x="2233" y="1704"/>
                  </a:moveTo>
                  <a:cubicBezTo>
                    <a:pt x="1758" y="3843"/>
                    <a:pt x="8197" y="4845"/>
                    <a:pt x="8728" y="2719"/>
                  </a:cubicBezTo>
                  <a:cubicBezTo>
                    <a:pt x="8938" y="1878"/>
                    <a:pt x="7562" y="1161"/>
                    <a:pt x="6698" y="1095"/>
                  </a:cubicBezTo>
                  <a:cubicBezTo>
                    <a:pt x="4447" y="922"/>
                    <a:pt x="2235" y="-239"/>
                    <a:pt x="0" y="80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79"/>
            <p:cNvSpPr/>
            <p:nvPr/>
          </p:nvSpPr>
          <p:spPr>
            <a:xfrm>
              <a:off x="9039848" y="3743725"/>
              <a:ext cx="230916" cy="88998"/>
            </a:xfrm>
            <a:custGeom>
              <a:avLst/>
              <a:gdLst/>
              <a:ahLst/>
              <a:cxnLst/>
              <a:rect l="l" t="t" r="r" b="b"/>
              <a:pathLst>
                <a:path w="11385" h="3909" extrusionOk="0">
                  <a:moveTo>
                    <a:pt x="4078" y="466"/>
                  </a:moveTo>
                  <a:cubicBezTo>
                    <a:pt x="5068" y="1703"/>
                    <a:pt x="7836" y="3507"/>
                    <a:pt x="8544" y="2090"/>
                  </a:cubicBezTo>
                  <a:cubicBezTo>
                    <a:pt x="9248" y="682"/>
                    <a:pt x="5837" y="-179"/>
                    <a:pt x="4281" y="60"/>
                  </a:cubicBezTo>
                  <a:cubicBezTo>
                    <a:pt x="2576" y="322"/>
                    <a:pt x="-1213" y="2965"/>
                    <a:pt x="424" y="3511"/>
                  </a:cubicBezTo>
                  <a:cubicBezTo>
                    <a:pt x="3938" y="4682"/>
                    <a:pt x="7871" y="2856"/>
                    <a:pt x="11385" y="1684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79"/>
            <p:cNvSpPr/>
            <p:nvPr/>
          </p:nvSpPr>
          <p:spPr>
            <a:xfrm>
              <a:off x="9373650" y="3782060"/>
              <a:ext cx="162787" cy="120554"/>
            </a:xfrm>
            <a:custGeom>
              <a:avLst/>
              <a:gdLst/>
              <a:ahLst/>
              <a:cxnLst/>
              <a:rect l="l" t="t" r="r" b="b"/>
              <a:pathLst>
                <a:path w="8026" h="5295" extrusionOk="0">
                  <a:moveTo>
                    <a:pt x="206" y="0"/>
                  </a:moveTo>
                  <a:cubicBezTo>
                    <a:pt x="-927" y="1889"/>
                    <a:pt x="2913" y="4061"/>
                    <a:pt x="5078" y="4466"/>
                  </a:cubicBezTo>
                  <a:cubicBezTo>
                    <a:pt x="6018" y="4642"/>
                    <a:pt x="8347" y="5726"/>
                    <a:pt x="7919" y="4871"/>
                  </a:cubicBezTo>
                  <a:cubicBezTo>
                    <a:pt x="7337" y="3709"/>
                    <a:pt x="4903" y="665"/>
                    <a:pt x="5484" y="1827"/>
                  </a:cubicBezTo>
                  <a:cubicBezTo>
                    <a:pt x="6351" y="3561"/>
                    <a:pt x="728" y="6580"/>
                    <a:pt x="409" y="4668"/>
                  </a:cubicBezTo>
                  <a:cubicBezTo>
                    <a:pt x="109" y="2871"/>
                    <a:pt x="3662" y="2639"/>
                    <a:pt x="5484" y="2639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79"/>
            <p:cNvSpPr/>
            <p:nvPr/>
          </p:nvSpPr>
          <p:spPr>
            <a:xfrm>
              <a:off x="9285098" y="3717358"/>
              <a:ext cx="166824" cy="157551"/>
            </a:xfrm>
            <a:custGeom>
              <a:avLst/>
              <a:gdLst/>
              <a:ahLst/>
              <a:cxnLst/>
              <a:rect l="l" t="t" r="r" b="b"/>
              <a:pathLst>
                <a:path w="8225" h="6920" extrusionOk="0">
                  <a:moveTo>
                    <a:pt x="5586" y="2639"/>
                  </a:moveTo>
                  <a:cubicBezTo>
                    <a:pt x="3613" y="2639"/>
                    <a:pt x="-628" y="3040"/>
                    <a:pt x="105" y="4872"/>
                  </a:cubicBezTo>
                  <a:cubicBezTo>
                    <a:pt x="600" y="6110"/>
                    <a:pt x="3163" y="7688"/>
                    <a:pt x="3759" y="6496"/>
                  </a:cubicBezTo>
                  <a:cubicBezTo>
                    <a:pt x="4934" y="4146"/>
                    <a:pt x="5972" y="1352"/>
                    <a:pt x="8225" y="0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79"/>
            <p:cNvSpPr/>
            <p:nvPr/>
          </p:nvSpPr>
          <p:spPr>
            <a:xfrm>
              <a:off x="9368534" y="3847713"/>
              <a:ext cx="272779" cy="134897"/>
            </a:xfrm>
            <a:custGeom>
              <a:avLst/>
              <a:gdLst/>
              <a:ahLst/>
              <a:cxnLst/>
              <a:rect l="l" t="t" r="r" b="b"/>
              <a:pathLst>
                <a:path w="13449" h="5925" extrusionOk="0">
                  <a:moveTo>
                    <a:pt x="13449" y="5235"/>
                  </a:moveTo>
                  <a:cubicBezTo>
                    <a:pt x="8883" y="5586"/>
                    <a:pt x="-363" y="6751"/>
                    <a:pt x="52" y="2190"/>
                  </a:cubicBezTo>
                  <a:cubicBezTo>
                    <a:pt x="189" y="683"/>
                    <a:pt x="2690" y="-356"/>
                    <a:pt x="4112" y="161"/>
                  </a:cubicBezTo>
                  <a:cubicBezTo>
                    <a:pt x="5107" y="523"/>
                    <a:pt x="6094" y="2104"/>
                    <a:pt x="5533" y="3002"/>
                  </a:cubicBezTo>
                  <a:cubicBezTo>
                    <a:pt x="5000" y="3855"/>
                    <a:pt x="1980" y="3306"/>
                    <a:pt x="2691" y="4017"/>
                  </a:cubicBezTo>
                  <a:cubicBezTo>
                    <a:pt x="4840" y="6166"/>
                    <a:pt x="8583" y="5844"/>
                    <a:pt x="11622" y="5844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79"/>
            <p:cNvSpPr/>
            <p:nvPr/>
          </p:nvSpPr>
          <p:spPr>
            <a:xfrm>
              <a:off x="9455120" y="3824986"/>
              <a:ext cx="149441" cy="213696"/>
            </a:xfrm>
            <a:custGeom>
              <a:avLst/>
              <a:gdLst/>
              <a:ahLst/>
              <a:cxnLst/>
              <a:rect l="l" t="t" r="r" b="b"/>
              <a:pathLst>
                <a:path w="7368" h="9386" extrusionOk="0">
                  <a:moveTo>
                    <a:pt x="7353" y="9076"/>
                  </a:moveTo>
                  <a:cubicBezTo>
                    <a:pt x="4701" y="10402"/>
                    <a:pt x="-322" y="6944"/>
                    <a:pt x="46" y="4001"/>
                  </a:cubicBezTo>
                  <a:cubicBezTo>
                    <a:pt x="235" y="2493"/>
                    <a:pt x="3713" y="3074"/>
                    <a:pt x="3902" y="1566"/>
                  </a:cubicBezTo>
                  <a:cubicBezTo>
                    <a:pt x="3979" y="947"/>
                    <a:pt x="3030" y="-374"/>
                    <a:pt x="2684" y="145"/>
                  </a:cubicBezTo>
                  <a:cubicBezTo>
                    <a:pt x="1434" y="2020"/>
                    <a:pt x="6437" y="3081"/>
                    <a:pt x="7150" y="5219"/>
                  </a:cubicBezTo>
                  <a:cubicBezTo>
                    <a:pt x="7586" y="6528"/>
                    <a:pt x="6338" y="2540"/>
                    <a:pt x="6338" y="1160"/>
                  </a:cubicBezTo>
                </a:path>
              </a:pathLst>
            </a:custGeom>
            <a:noFill/>
            <a:ln w="38100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46" name="Google Shape;2946;p79"/>
            <p:cNvGrpSpPr/>
            <p:nvPr/>
          </p:nvGrpSpPr>
          <p:grpSpPr>
            <a:xfrm>
              <a:off x="8885498" y="4277224"/>
              <a:ext cx="709942" cy="387653"/>
              <a:chOff x="2508731" y="999785"/>
              <a:chExt cx="875067" cy="425665"/>
            </a:xfrm>
          </p:grpSpPr>
          <p:cxnSp>
            <p:nvCxnSpPr>
              <p:cNvPr id="2947" name="Google Shape;2947;p79"/>
              <p:cNvCxnSpPr/>
              <p:nvPr/>
            </p:nvCxnSpPr>
            <p:spPr>
              <a:xfrm>
                <a:off x="2629512" y="1173925"/>
                <a:ext cx="23100" cy="36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48" name="Google Shape;2948;p79"/>
              <p:cNvCxnSpPr/>
              <p:nvPr/>
            </p:nvCxnSpPr>
            <p:spPr>
              <a:xfrm>
                <a:off x="2623725" y="1085775"/>
                <a:ext cx="13200" cy="4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49" name="Google Shape;2949;p79"/>
              <p:cNvCxnSpPr/>
              <p:nvPr/>
            </p:nvCxnSpPr>
            <p:spPr>
              <a:xfrm>
                <a:off x="2626090" y="1192382"/>
                <a:ext cx="30000" cy="4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50" name="Google Shape;2950;p79"/>
              <p:cNvCxnSpPr/>
              <p:nvPr/>
            </p:nvCxnSpPr>
            <p:spPr>
              <a:xfrm flipH="1">
                <a:off x="2626038" y="1190424"/>
                <a:ext cx="19800" cy="51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51" name="Google Shape;2951;p79"/>
              <p:cNvCxnSpPr/>
              <p:nvPr/>
            </p:nvCxnSpPr>
            <p:spPr>
              <a:xfrm>
                <a:off x="2626204" y="1166582"/>
                <a:ext cx="9900" cy="60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52" name="Google Shape;2952;p79"/>
              <p:cNvCxnSpPr/>
              <p:nvPr/>
            </p:nvCxnSpPr>
            <p:spPr>
              <a:xfrm flipH="1">
                <a:off x="2593269" y="1165875"/>
                <a:ext cx="29400" cy="63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53" name="Google Shape;2953;p79"/>
              <p:cNvCxnSpPr/>
              <p:nvPr/>
            </p:nvCxnSpPr>
            <p:spPr>
              <a:xfrm flipH="1">
                <a:off x="2606471" y="1229839"/>
                <a:ext cx="3000" cy="63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54" name="Google Shape;2954;p79"/>
              <p:cNvCxnSpPr/>
              <p:nvPr/>
            </p:nvCxnSpPr>
            <p:spPr>
              <a:xfrm>
                <a:off x="2632738" y="1242421"/>
                <a:ext cx="16500" cy="71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55" name="Google Shape;2955;p79"/>
              <p:cNvCxnSpPr/>
              <p:nvPr/>
            </p:nvCxnSpPr>
            <p:spPr>
              <a:xfrm flipH="1">
                <a:off x="2659350" y="1239194"/>
                <a:ext cx="16500" cy="44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56" name="Google Shape;2956;p79"/>
              <p:cNvCxnSpPr/>
              <p:nvPr/>
            </p:nvCxnSpPr>
            <p:spPr>
              <a:xfrm>
                <a:off x="2544974" y="1040325"/>
                <a:ext cx="23100" cy="36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57" name="Google Shape;2957;p79"/>
              <p:cNvCxnSpPr/>
              <p:nvPr/>
            </p:nvCxnSpPr>
            <p:spPr>
              <a:xfrm>
                <a:off x="2679100" y="1150300"/>
                <a:ext cx="13200" cy="4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58" name="Google Shape;2958;p79"/>
              <p:cNvCxnSpPr/>
              <p:nvPr/>
            </p:nvCxnSpPr>
            <p:spPr>
              <a:xfrm>
                <a:off x="2541553" y="1058782"/>
                <a:ext cx="30000" cy="4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59" name="Google Shape;2959;p79"/>
              <p:cNvCxnSpPr/>
              <p:nvPr/>
            </p:nvCxnSpPr>
            <p:spPr>
              <a:xfrm flipH="1">
                <a:off x="2541500" y="1056824"/>
                <a:ext cx="19800" cy="51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60" name="Google Shape;2960;p79"/>
              <p:cNvCxnSpPr/>
              <p:nvPr/>
            </p:nvCxnSpPr>
            <p:spPr>
              <a:xfrm>
                <a:off x="2541667" y="1032982"/>
                <a:ext cx="9900" cy="60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61" name="Google Shape;2961;p79"/>
              <p:cNvCxnSpPr/>
              <p:nvPr/>
            </p:nvCxnSpPr>
            <p:spPr>
              <a:xfrm flipH="1">
                <a:off x="2508731" y="1032275"/>
                <a:ext cx="29400" cy="63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62" name="Google Shape;2962;p79"/>
              <p:cNvCxnSpPr/>
              <p:nvPr/>
            </p:nvCxnSpPr>
            <p:spPr>
              <a:xfrm flipH="1">
                <a:off x="2521934" y="1096239"/>
                <a:ext cx="3000" cy="63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63" name="Google Shape;2963;p79"/>
              <p:cNvCxnSpPr/>
              <p:nvPr/>
            </p:nvCxnSpPr>
            <p:spPr>
              <a:xfrm>
                <a:off x="2548200" y="1108821"/>
                <a:ext cx="16500" cy="71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64" name="Google Shape;2964;p79"/>
              <p:cNvCxnSpPr/>
              <p:nvPr/>
            </p:nvCxnSpPr>
            <p:spPr>
              <a:xfrm flipH="1">
                <a:off x="2574813" y="1105594"/>
                <a:ext cx="16500" cy="44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65" name="Google Shape;2965;p79"/>
              <p:cNvCxnSpPr/>
              <p:nvPr/>
            </p:nvCxnSpPr>
            <p:spPr>
              <a:xfrm>
                <a:off x="2620274" y="1040325"/>
                <a:ext cx="23100" cy="36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66" name="Google Shape;2966;p79"/>
              <p:cNvCxnSpPr/>
              <p:nvPr/>
            </p:nvCxnSpPr>
            <p:spPr>
              <a:xfrm>
                <a:off x="2616853" y="1058782"/>
                <a:ext cx="30000" cy="4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67" name="Google Shape;2967;p79"/>
              <p:cNvCxnSpPr/>
              <p:nvPr/>
            </p:nvCxnSpPr>
            <p:spPr>
              <a:xfrm flipH="1">
                <a:off x="2616800" y="1056824"/>
                <a:ext cx="19800" cy="51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68" name="Google Shape;2968;p79"/>
              <p:cNvCxnSpPr/>
              <p:nvPr/>
            </p:nvCxnSpPr>
            <p:spPr>
              <a:xfrm>
                <a:off x="2616967" y="1032982"/>
                <a:ext cx="9900" cy="60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69" name="Google Shape;2969;p79"/>
              <p:cNvCxnSpPr/>
              <p:nvPr/>
            </p:nvCxnSpPr>
            <p:spPr>
              <a:xfrm flipH="1">
                <a:off x="2584031" y="1032275"/>
                <a:ext cx="29400" cy="63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70" name="Google Shape;2970;p79"/>
              <p:cNvCxnSpPr/>
              <p:nvPr/>
            </p:nvCxnSpPr>
            <p:spPr>
              <a:xfrm flipH="1">
                <a:off x="2597234" y="1096239"/>
                <a:ext cx="3000" cy="63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71" name="Google Shape;2971;p79"/>
              <p:cNvCxnSpPr/>
              <p:nvPr/>
            </p:nvCxnSpPr>
            <p:spPr>
              <a:xfrm>
                <a:off x="2623500" y="1108821"/>
                <a:ext cx="16500" cy="71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72" name="Google Shape;2972;p79"/>
              <p:cNvCxnSpPr/>
              <p:nvPr/>
            </p:nvCxnSpPr>
            <p:spPr>
              <a:xfrm flipH="1">
                <a:off x="2650113" y="1105594"/>
                <a:ext cx="16500" cy="44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73" name="Google Shape;2973;p79"/>
              <p:cNvCxnSpPr/>
              <p:nvPr/>
            </p:nvCxnSpPr>
            <p:spPr>
              <a:xfrm rot="8100000">
                <a:off x="2605207" y="1217569"/>
                <a:ext cx="22910" cy="3691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74" name="Google Shape;2974;p79"/>
              <p:cNvCxnSpPr/>
              <p:nvPr/>
            </p:nvCxnSpPr>
            <p:spPr>
              <a:xfrm rot="8100000">
                <a:off x="2584519" y="1195234"/>
                <a:ext cx="30123" cy="4794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75" name="Google Shape;2975;p79"/>
              <p:cNvCxnSpPr/>
              <p:nvPr/>
            </p:nvCxnSpPr>
            <p:spPr>
              <a:xfrm rot="8100000" flipH="1">
                <a:off x="2593381" y="1189623"/>
                <a:ext cx="19940" cy="517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76" name="Google Shape;2976;p79"/>
              <p:cNvCxnSpPr/>
              <p:nvPr/>
            </p:nvCxnSpPr>
            <p:spPr>
              <a:xfrm rot="8100000">
                <a:off x="2615864" y="1196218"/>
                <a:ext cx="9758" cy="5982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77" name="Google Shape;2977;p79"/>
              <p:cNvCxnSpPr/>
              <p:nvPr/>
            </p:nvCxnSpPr>
            <p:spPr>
              <a:xfrm rot="8100000" flipH="1">
                <a:off x="2621406" y="1176796"/>
                <a:ext cx="29274" cy="6406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78" name="Google Shape;2978;p79"/>
              <p:cNvCxnSpPr/>
              <p:nvPr/>
            </p:nvCxnSpPr>
            <p:spPr>
              <a:xfrm rot="8100000" flipH="1">
                <a:off x="2589661" y="1132259"/>
                <a:ext cx="2970" cy="6321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79" name="Google Shape;2979;p79"/>
              <p:cNvCxnSpPr/>
              <p:nvPr/>
            </p:nvCxnSpPr>
            <p:spPr>
              <a:xfrm rot="8100000">
                <a:off x="2547623" y="1139472"/>
                <a:ext cx="16546" cy="7170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80" name="Google Shape;2980;p79"/>
              <p:cNvCxnSpPr/>
              <p:nvPr/>
            </p:nvCxnSpPr>
            <p:spPr>
              <a:xfrm rot="8100000" flipH="1">
                <a:off x="2540720" y="1183715"/>
                <a:ext cx="16546" cy="445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81" name="Google Shape;2981;p79"/>
              <p:cNvCxnSpPr/>
              <p:nvPr/>
            </p:nvCxnSpPr>
            <p:spPr>
              <a:xfrm rot="907440">
                <a:off x="2701165" y="1218895"/>
                <a:ext cx="22997" cy="3696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82" name="Google Shape;2982;p79"/>
              <p:cNvCxnSpPr/>
              <p:nvPr/>
            </p:nvCxnSpPr>
            <p:spPr>
              <a:xfrm rot="900295">
                <a:off x="2691639" y="1236582"/>
                <a:ext cx="30127" cy="4809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83" name="Google Shape;2983;p79"/>
              <p:cNvCxnSpPr/>
              <p:nvPr/>
            </p:nvCxnSpPr>
            <p:spPr>
              <a:xfrm rot="892541" flipH="1">
                <a:off x="2691606" y="1233233"/>
                <a:ext cx="19866" cy="5188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84" name="Google Shape;2984;p79"/>
              <p:cNvCxnSpPr/>
              <p:nvPr/>
            </p:nvCxnSpPr>
            <p:spPr>
              <a:xfrm rot="842175">
                <a:off x="2697111" y="1208750"/>
                <a:ext cx="9895" cy="5996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85" name="Google Shape;2985;p79"/>
              <p:cNvCxnSpPr/>
              <p:nvPr/>
            </p:nvCxnSpPr>
            <p:spPr>
              <a:xfrm rot="884614" flipH="1">
                <a:off x="2664589" y="1202156"/>
                <a:ext cx="29470" cy="6396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86" name="Google Shape;2986;p79"/>
              <p:cNvCxnSpPr/>
              <p:nvPr/>
            </p:nvCxnSpPr>
            <p:spPr>
              <a:xfrm rot="1001955" flipH="1">
                <a:off x="2661431" y="1263891"/>
                <a:ext cx="3132" cy="6330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87" name="Google Shape;2987;p79"/>
              <p:cNvCxnSpPr/>
              <p:nvPr/>
            </p:nvCxnSpPr>
            <p:spPr>
              <a:xfrm rot="887806">
                <a:off x="2682265" y="1284419"/>
                <a:ext cx="16445" cy="7175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88" name="Google Shape;2988;p79"/>
              <p:cNvCxnSpPr/>
              <p:nvPr/>
            </p:nvCxnSpPr>
            <p:spPr>
              <a:xfrm rot="887806" flipH="1">
                <a:off x="2712454" y="1288692"/>
                <a:ext cx="16445" cy="4467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89" name="Google Shape;2989;p79"/>
              <p:cNvCxnSpPr/>
              <p:nvPr/>
            </p:nvCxnSpPr>
            <p:spPr>
              <a:xfrm rot="-2354242">
                <a:off x="2758801" y="1298448"/>
                <a:ext cx="23240" cy="3687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90" name="Google Shape;2990;p79"/>
              <p:cNvCxnSpPr/>
              <p:nvPr/>
            </p:nvCxnSpPr>
            <p:spPr>
              <a:xfrm rot="-2357364">
                <a:off x="2770538" y="1311597"/>
                <a:ext cx="29847" cy="4797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91" name="Google Shape;2991;p79"/>
              <p:cNvCxnSpPr/>
              <p:nvPr/>
            </p:nvCxnSpPr>
            <p:spPr>
              <a:xfrm rot="-2368348" flipH="1">
                <a:off x="2771744" y="1312810"/>
                <a:ext cx="19820" cy="5201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92" name="Google Shape;2992;p79"/>
              <p:cNvCxnSpPr/>
              <p:nvPr/>
            </p:nvCxnSpPr>
            <p:spPr>
              <a:xfrm rot="-2335653">
                <a:off x="2760448" y="1296440"/>
                <a:ext cx="10026" cy="6011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93" name="Google Shape;2993;p79"/>
              <p:cNvCxnSpPr/>
              <p:nvPr/>
            </p:nvCxnSpPr>
            <p:spPr>
              <a:xfrm rot="-2352432" flipH="1">
                <a:off x="2733465" y="1310161"/>
                <a:ext cx="29424" cy="6395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94" name="Google Shape;2994;p79"/>
              <p:cNvCxnSpPr/>
              <p:nvPr/>
            </p:nvCxnSpPr>
            <p:spPr>
              <a:xfrm rot="-2212194" flipH="1">
                <a:off x="2787022" y="1359648"/>
                <a:ext cx="3000" cy="6330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95" name="Google Shape;2995;p79"/>
              <p:cNvCxnSpPr/>
              <p:nvPr/>
            </p:nvCxnSpPr>
            <p:spPr>
              <a:xfrm rot="-2348639">
                <a:off x="2816380" y="1347632"/>
                <a:ext cx="16633" cy="7164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96" name="Google Shape;2996;p79"/>
              <p:cNvCxnSpPr/>
              <p:nvPr/>
            </p:nvCxnSpPr>
            <p:spPr>
              <a:xfrm rot="-2348639" flipH="1">
                <a:off x="2826251" y="1331372"/>
                <a:ext cx="16633" cy="4455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97" name="Google Shape;2997;p79"/>
              <p:cNvCxnSpPr/>
              <p:nvPr/>
            </p:nvCxnSpPr>
            <p:spPr>
              <a:xfrm rot="2700000">
                <a:off x="2872694" y="1286178"/>
                <a:ext cx="22910" cy="3691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98" name="Google Shape;2998;p79"/>
              <p:cNvCxnSpPr/>
              <p:nvPr/>
            </p:nvCxnSpPr>
            <p:spPr>
              <a:xfrm rot="2700000">
                <a:off x="2852267" y="1297744"/>
                <a:ext cx="30123" cy="4794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99" name="Google Shape;2999;p79"/>
              <p:cNvCxnSpPr/>
              <p:nvPr/>
            </p:nvCxnSpPr>
            <p:spPr>
              <a:xfrm rot="2700000" flipH="1">
                <a:off x="2853656" y="1292064"/>
                <a:ext cx="19940" cy="517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00" name="Google Shape;3000;p79"/>
              <p:cNvCxnSpPr/>
              <p:nvPr/>
            </p:nvCxnSpPr>
            <p:spPr>
              <a:xfrm rot="2700000">
                <a:off x="2869373" y="1270642"/>
                <a:ext cx="9758" cy="5982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01" name="Google Shape;3001;p79"/>
              <p:cNvCxnSpPr/>
              <p:nvPr/>
            </p:nvCxnSpPr>
            <p:spPr>
              <a:xfrm rot="2700000" flipH="1">
                <a:off x="2842315" y="1253220"/>
                <a:ext cx="29274" cy="6406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02" name="Google Shape;3002;p79"/>
              <p:cNvCxnSpPr/>
              <p:nvPr/>
            </p:nvCxnSpPr>
            <p:spPr>
              <a:xfrm rot="2700000" flipH="1">
                <a:off x="2810506" y="1298542"/>
                <a:ext cx="2970" cy="6321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03" name="Google Shape;3003;p79"/>
              <p:cNvCxnSpPr/>
              <p:nvPr/>
            </p:nvCxnSpPr>
            <p:spPr>
              <a:xfrm rot="2700000">
                <a:off x="2815172" y="1329548"/>
                <a:ext cx="16546" cy="7170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04" name="Google Shape;3004;p79"/>
              <p:cNvCxnSpPr/>
              <p:nvPr/>
            </p:nvCxnSpPr>
            <p:spPr>
              <a:xfrm rot="2700000" flipH="1">
                <a:off x="2845839" y="1350028"/>
                <a:ext cx="16546" cy="445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05" name="Google Shape;3005;p79"/>
              <p:cNvCxnSpPr/>
              <p:nvPr/>
            </p:nvCxnSpPr>
            <p:spPr>
              <a:xfrm rot="-907440">
                <a:off x="2898606" y="1287189"/>
                <a:ext cx="22997" cy="3696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06" name="Google Shape;3006;p79"/>
              <p:cNvCxnSpPr/>
              <p:nvPr/>
            </p:nvCxnSpPr>
            <p:spPr>
              <a:xfrm rot="-900295">
                <a:off x="2901498" y="1304790"/>
                <a:ext cx="30127" cy="4788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07" name="Google Shape;3007;p79"/>
              <p:cNvCxnSpPr/>
              <p:nvPr/>
            </p:nvCxnSpPr>
            <p:spPr>
              <a:xfrm rot="-892541" flipH="1">
                <a:off x="2901483" y="1304154"/>
                <a:ext cx="19866" cy="5188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08" name="Google Shape;3008;p79"/>
              <p:cNvCxnSpPr/>
              <p:nvPr/>
            </p:nvCxnSpPr>
            <p:spPr>
              <a:xfrm rot="-942518">
                <a:off x="2896711" y="1282214"/>
                <a:ext cx="9972" cy="5996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09" name="Google Shape;3009;p79"/>
              <p:cNvCxnSpPr/>
              <p:nvPr/>
            </p:nvCxnSpPr>
            <p:spPr>
              <a:xfrm rot="-918368" flipH="1">
                <a:off x="2864876" y="1287614"/>
                <a:ext cx="29548" cy="6404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10" name="Google Shape;3010;p79"/>
              <p:cNvCxnSpPr/>
              <p:nvPr/>
            </p:nvCxnSpPr>
            <p:spPr>
              <a:xfrm rot="-1001955" flipH="1">
                <a:off x="2894612" y="1349386"/>
                <a:ext cx="3132" cy="6338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11" name="Google Shape;3011;p79"/>
              <p:cNvCxnSpPr/>
              <p:nvPr/>
            </p:nvCxnSpPr>
            <p:spPr>
              <a:xfrm rot="-887806">
                <a:off x="2924197" y="1352786"/>
                <a:ext cx="16445" cy="7175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12" name="Google Shape;3012;p79"/>
              <p:cNvCxnSpPr/>
              <p:nvPr/>
            </p:nvCxnSpPr>
            <p:spPr>
              <a:xfrm rot="-887806" flipH="1">
                <a:off x="2945628" y="1343083"/>
                <a:ext cx="16445" cy="447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13" name="Google Shape;3013;p79"/>
              <p:cNvCxnSpPr/>
              <p:nvPr/>
            </p:nvCxnSpPr>
            <p:spPr>
              <a:xfrm rot="1049280">
                <a:off x="3011401" y="1273568"/>
                <a:ext cx="22961" cy="3690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14" name="Google Shape;3014;p79"/>
              <p:cNvCxnSpPr/>
              <p:nvPr/>
            </p:nvCxnSpPr>
            <p:spPr>
              <a:xfrm rot="1073768">
                <a:off x="3000790" y="1291083"/>
                <a:ext cx="30264" cy="4782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15" name="Google Shape;3015;p79"/>
              <p:cNvCxnSpPr/>
              <p:nvPr/>
            </p:nvCxnSpPr>
            <p:spPr>
              <a:xfrm rot="1106097" flipH="1">
                <a:off x="3000759" y="1287331"/>
                <a:ext cx="19922" cy="5199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16" name="Google Shape;3016;p79"/>
              <p:cNvCxnSpPr/>
              <p:nvPr/>
            </p:nvCxnSpPr>
            <p:spPr>
              <a:xfrm rot="1041241">
                <a:off x="3007353" y="1263085"/>
                <a:ext cx="10058" cy="5986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17" name="Google Shape;3017;p79"/>
              <p:cNvCxnSpPr/>
              <p:nvPr/>
            </p:nvCxnSpPr>
            <p:spPr>
              <a:xfrm rot="1062026" flipH="1">
                <a:off x="2974932" y="1255239"/>
                <a:ext cx="29601" cy="6394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18" name="Google Shape;3018;p79"/>
              <p:cNvCxnSpPr/>
              <p:nvPr/>
            </p:nvCxnSpPr>
            <p:spPr>
              <a:xfrm rot="1001955" flipH="1">
                <a:off x="2968615" y="1316123"/>
                <a:ext cx="3132" cy="6337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19" name="Google Shape;3019;p79"/>
              <p:cNvCxnSpPr/>
              <p:nvPr/>
            </p:nvCxnSpPr>
            <p:spPr>
              <a:xfrm rot="1086226">
                <a:off x="2988220" y="1338008"/>
                <a:ext cx="16412" cy="7191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20" name="Google Shape;3020;p79"/>
              <p:cNvCxnSpPr/>
              <p:nvPr/>
            </p:nvCxnSpPr>
            <p:spPr>
              <a:xfrm rot="1086226" flipH="1">
                <a:off x="3018849" y="1343705"/>
                <a:ext cx="16412" cy="4477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21" name="Google Shape;3021;p79"/>
              <p:cNvCxnSpPr/>
              <p:nvPr/>
            </p:nvCxnSpPr>
            <p:spPr>
              <a:xfrm rot="315744">
                <a:off x="2948202" y="1264578"/>
                <a:ext cx="22897" cy="3677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22" name="Google Shape;3022;p79"/>
              <p:cNvCxnSpPr/>
              <p:nvPr/>
            </p:nvCxnSpPr>
            <p:spPr>
              <a:xfrm rot="342636">
                <a:off x="2942731" y="1283077"/>
                <a:ext cx="30150" cy="4788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23" name="Google Shape;3023;p79"/>
              <p:cNvCxnSpPr/>
              <p:nvPr/>
            </p:nvCxnSpPr>
            <p:spPr>
              <a:xfrm rot="363252" flipH="1">
                <a:off x="2942494" y="1280419"/>
                <a:ext cx="19911" cy="5212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24" name="Google Shape;3024;p79"/>
              <p:cNvCxnSpPr/>
              <p:nvPr/>
            </p:nvCxnSpPr>
            <p:spPr>
              <a:xfrm rot="311666">
                <a:off x="2944578" y="1256309"/>
                <a:ext cx="9941" cy="599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25" name="Google Shape;3025;p79"/>
              <p:cNvCxnSpPr/>
              <p:nvPr/>
            </p:nvCxnSpPr>
            <p:spPr>
              <a:xfrm rot="314828" flipH="1">
                <a:off x="2911534" y="1253467"/>
                <a:ext cx="29524" cy="6388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26" name="Google Shape;3026;p79"/>
              <p:cNvCxnSpPr/>
              <p:nvPr/>
            </p:nvCxnSpPr>
            <p:spPr>
              <a:xfrm rot="342636" flipH="1">
                <a:off x="2918825" y="1317102"/>
                <a:ext cx="3015" cy="6328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27" name="Google Shape;3027;p79"/>
              <p:cNvCxnSpPr/>
              <p:nvPr/>
            </p:nvCxnSpPr>
            <p:spPr>
              <a:xfrm rot="317405">
                <a:off x="2943326" y="1332697"/>
                <a:ext cx="16269" cy="7203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28" name="Google Shape;3028;p79"/>
              <p:cNvCxnSpPr/>
              <p:nvPr/>
            </p:nvCxnSpPr>
            <p:spPr>
              <a:xfrm rot="317405" flipH="1">
                <a:off x="2971700" y="1332112"/>
                <a:ext cx="16269" cy="4489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29" name="Google Shape;3029;p79"/>
              <p:cNvCxnSpPr/>
              <p:nvPr/>
            </p:nvCxnSpPr>
            <p:spPr>
              <a:xfrm rot="3866402">
                <a:off x="3145573" y="1327800"/>
                <a:ext cx="22946" cy="3690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30" name="Google Shape;3030;p79"/>
              <p:cNvCxnSpPr/>
              <p:nvPr/>
            </p:nvCxnSpPr>
            <p:spPr>
              <a:xfrm rot="3882479">
                <a:off x="3120533" y="1333139"/>
                <a:ext cx="30194" cy="4776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31" name="Google Shape;3031;p79"/>
              <p:cNvCxnSpPr/>
              <p:nvPr/>
            </p:nvCxnSpPr>
            <p:spPr>
              <a:xfrm rot="3898986" flipH="1">
                <a:off x="3123426" y="1326187"/>
                <a:ext cx="19864" cy="5205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32" name="Google Shape;3032;p79"/>
              <p:cNvCxnSpPr/>
              <p:nvPr/>
            </p:nvCxnSpPr>
            <p:spPr>
              <a:xfrm rot="3898986">
                <a:off x="3144062" y="1309348"/>
                <a:ext cx="9932" cy="5997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33" name="Google Shape;3033;p79"/>
              <p:cNvCxnSpPr/>
              <p:nvPr/>
            </p:nvCxnSpPr>
            <p:spPr>
              <a:xfrm rot="3852760" flipH="1">
                <a:off x="3122955" y="1286808"/>
                <a:ext cx="29653" cy="638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34" name="Google Shape;3034;p79"/>
              <p:cNvCxnSpPr/>
              <p:nvPr/>
            </p:nvCxnSpPr>
            <p:spPr>
              <a:xfrm rot="3962251" flipH="1">
                <a:off x="3079094" y="1314837"/>
                <a:ext cx="2955" cy="63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35" name="Google Shape;3035;p79"/>
              <p:cNvCxnSpPr/>
              <p:nvPr/>
            </p:nvCxnSpPr>
            <p:spPr>
              <a:xfrm rot="3834275">
                <a:off x="3071288" y="1347414"/>
                <a:ext cx="16369" cy="7219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36" name="Google Shape;3036;p79"/>
              <p:cNvCxnSpPr/>
              <p:nvPr/>
            </p:nvCxnSpPr>
            <p:spPr>
              <a:xfrm rot="3834275" flipH="1">
                <a:off x="3097990" y="1377933"/>
                <a:ext cx="16369" cy="4495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37" name="Google Shape;3037;p79"/>
              <p:cNvCxnSpPr/>
              <p:nvPr/>
            </p:nvCxnSpPr>
            <p:spPr>
              <a:xfrm rot="820278">
                <a:off x="3117818" y="1207948"/>
                <a:ext cx="22847" cy="3703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38" name="Google Shape;3038;p79"/>
              <p:cNvCxnSpPr/>
              <p:nvPr/>
            </p:nvCxnSpPr>
            <p:spPr>
              <a:xfrm rot="825647">
                <a:off x="3109048" y="1225907"/>
                <a:ext cx="30269" cy="4773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39" name="Google Shape;3039;p79"/>
              <p:cNvCxnSpPr/>
              <p:nvPr/>
            </p:nvCxnSpPr>
            <p:spPr>
              <a:xfrm rot="842175" flipH="1">
                <a:off x="3109050" y="1222501"/>
                <a:ext cx="19791" cy="5210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40" name="Google Shape;3040;p79"/>
              <p:cNvCxnSpPr/>
              <p:nvPr/>
            </p:nvCxnSpPr>
            <p:spPr>
              <a:xfrm rot="842175">
                <a:off x="3113930" y="1198249"/>
                <a:ext cx="9895" cy="5981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41" name="Google Shape;3041;p79"/>
              <p:cNvCxnSpPr/>
              <p:nvPr/>
            </p:nvCxnSpPr>
            <p:spPr>
              <a:xfrm rot="800355" flipH="1">
                <a:off x="3080699" y="1192005"/>
                <a:ext cx="29907" cy="6388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42" name="Google Shape;3042;p79"/>
              <p:cNvCxnSpPr/>
              <p:nvPr/>
            </p:nvCxnSpPr>
            <p:spPr>
              <a:xfrm rot="678596" flipH="1">
                <a:off x="3079649" y="1254341"/>
                <a:ext cx="3059" cy="63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43" name="Google Shape;3043;p79"/>
              <p:cNvCxnSpPr/>
              <p:nvPr/>
            </p:nvCxnSpPr>
            <p:spPr>
              <a:xfrm rot="826896">
                <a:off x="3101107" y="1274102"/>
                <a:ext cx="16371" cy="7218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44" name="Google Shape;3044;p79"/>
              <p:cNvCxnSpPr/>
              <p:nvPr/>
            </p:nvCxnSpPr>
            <p:spPr>
              <a:xfrm rot="826896" flipH="1">
                <a:off x="3131042" y="1277429"/>
                <a:ext cx="16371" cy="447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45" name="Google Shape;3045;p79"/>
              <p:cNvCxnSpPr/>
              <p:nvPr/>
            </p:nvCxnSpPr>
            <p:spPr>
              <a:xfrm rot="-907440">
                <a:off x="3170494" y="1156846"/>
                <a:ext cx="22997" cy="3696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46" name="Google Shape;3046;p79"/>
              <p:cNvCxnSpPr/>
              <p:nvPr/>
            </p:nvCxnSpPr>
            <p:spPr>
              <a:xfrm rot="-891517">
                <a:off x="3173562" y="1174400"/>
                <a:ext cx="30417" cy="4767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47" name="Google Shape;3047;p79"/>
              <p:cNvCxnSpPr/>
              <p:nvPr/>
            </p:nvCxnSpPr>
            <p:spPr>
              <a:xfrm rot="-892541" flipH="1">
                <a:off x="3173534" y="1173753"/>
                <a:ext cx="19866" cy="5225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48" name="Google Shape;3048;p79"/>
              <p:cNvCxnSpPr/>
              <p:nvPr/>
            </p:nvCxnSpPr>
            <p:spPr>
              <a:xfrm rot="-842175">
                <a:off x="3168630" y="1152021"/>
                <a:ext cx="9895" cy="5967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49" name="Google Shape;3049;p79"/>
              <p:cNvCxnSpPr/>
              <p:nvPr/>
            </p:nvCxnSpPr>
            <p:spPr>
              <a:xfrm rot="-909244" flipH="1">
                <a:off x="3136312" y="1157320"/>
                <a:ext cx="29838" cy="6396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50" name="Google Shape;3050;p79"/>
              <p:cNvCxnSpPr/>
              <p:nvPr/>
            </p:nvCxnSpPr>
            <p:spPr>
              <a:xfrm rot="-1001955" flipH="1">
                <a:off x="3166569" y="1219042"/>
                <a:ext cx="3132" cy="6309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51" name="Google Shape;3051;p79"/>
              <p:cNvCxnSpPr/>
              <p:nvPr/>
            </p:nvCxnSpPr>
            <p:spPr>
              <a:xfrm rot="-887806">
                <a:off x="3196312" y="1222384"/>
                <a:ext cx="16445" cy="7212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52" name="Google Shape;3052;p79"/>
              <p:cNvCxnSpPr/>
              <p:nvPr/>
            </p:nvCxnSpPr>
            <p:spPr>
              <a:xfrm rot="-887806" flipH="1">
                <a:off x="3217576" y="1212667"/>
                <a:ext cx="16445" cy="447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53" name="Google Shape;3053;p79"/>
              <p:cNvCxnSpPr/>
              <p:nvPr/>
            </p:nvCxnSpPr>
            <p:spPr>
              <a:xfrm rot="-2668462">
                <a:off x="3244026" y="1159519"/>
                <a:ext cx="23123" cy="3712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54" name="Google Shape;3054;p79"/>
              <p:cNvCxnSpPr/>
              <p:nvPr/>
            </p:nvCxnSpPr>
            <p:spPr>
              <a:xfrm rot="-2675960">
                <a:off x="3257423" y="1170790"/>
                <a:ext cx="30336" cy="4773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55" name="Google Shape;3055;p79"/>
              <p:cNvCxnSpPr/>
              <p:nvPr/>
            </p:nvCxnSpPr>
            <p:spPr>
              <a:xfrm rot="-2663036" flipH="1">
                <a:off x="3259032" y="1172478"/>
                <a:ext cx="19729" cy="5218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56" name="Google Shape;3056;p79"/>
              <p:cNvCxnSpPr/>
              <p:nvPr/>
            </p:nvCxnSpPr>
            <p:spPr>
              <a:xfrm rot="-2626867">
                <a:off x="3246385" y="1157985"/>
                <a:ext cx="9972" cy="5960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57" name="Google Shape;3057;p79"/>
              <p:cNvCxnSpPr/>
              <p:nvPr/>
            </p:nvCxnSpPr>
            <p:spPr>
              <a:xfrm rot="-2675619" flipH="1">
                <a:off x="3220505" y="1173447"/>
                <a:ext cx="29911" cy="6385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58" name="Google Shape;3058;p79"/>
              <p:cNvCxnSpPr/>
              <p:nvPr/>
            </p:nvCxnSpPr>
            <p:spPr>
              <a:xfrm rot="-2928844" flipH="1">
                <a:off x="3278938" y="1218908"/>
                <a:ext cx="3189" cy="6321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59" name="Google Shape;3059;p79"/>
              <p:cNvCxnSpPr/>
              <p:nvPr/>
            </p:nvCxnSpPr>
            <p:spPr>
              <a:xfrm rot="-2655356">
                <a:off x="3307802" y="1203276"/>
                <a:ext cx="16336" cy="7212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60" name="Google Shape;3060;p79"/>
              <p:cNvCxnSpPr/>
              <p:nvPr/>
            </p:nvCxnSpPr>
            <p:spPr>
              <a:xfrm rot="-2655356" flipH="1">
                <a:off x="3314870" y="1185985"/>
                <a:ext cx="16336" cy="447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61" name="Google Shape;3061;p79"/>
              <p:cNvCxnSpPr/>
              <p:nvPr/>
            </p:nvCxnSpPr>
            <p:spPr>
              <a:xfrm rot="1415222">
                <a:off x="3204387" y="1094868"/>
                <a:ext cx="23242" cy="372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62" name="Google Shape;3062;p79"/>
              <p:cNvCxnSpPr/>
              <p:nvPr/>
            </p:nvCxnSpPr>
            <p:spPr>
              <a:xfrm rot="1396374">
                <a:off x="3191717" y="1111440"/>
                <a:ext cx="30371" cy="4786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63" name="Google Shape;3063;p79"/>
              <p:cNvCxnSpPr/>
              <p:nvPr/>
            </p:nvCxnSpPr>
            <p:spPr>
              <a:xfrm rot="1405722" flipH="1">
                <a:off x="3192150" y="1107371"/>
                <a:ext cx="19617" cy="5215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64" name="Google Shape;3064;p79"/>
              <p:cNvCxnSpPr/>
              <p:nvPr/>
            </p:nvCxnSpPr>
            <p:spPr>
              <a:xfrm rot="1501014">
                <a:off x="3200415" y="1083389"/>
                <a:ext cx="9932" cy="5967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65" name="Google Shape;3065;p79"/>
              <p:cNvCxnSpPr/>
              <p:nvPr/>
            </p:nvCxnSpPr>
            <p:spPr>
              <a:xfrm rot="1423703" flipH="1">
                <a:off x="3168304" y="1072970"/>
                <a:ext cx="29821" cy="6381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66" name="Google Shape;3066;p79"/>
              <p:cNvCxnSpPr/>
              <p:nvPr/>
            </p:nvCxnSpPr>
            <p:spPr>
              <a:xfrm rot="1308085" flipH="1">
                <a:off x="3156435" y="1131903"/>
                <a:ext cx="3231" cy="6314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67" name="Google Shape;3067;p79"/>
              <p:cNvCxnSpPr/>
              <p:nvPr/>
            </p:nvCxnSpPr>
            <p:spPr>
              <a:xfrm rot="1424970">
                <a:off x="3173583" y="1156265"/>
                <a:ext cx="16388" cy="7216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68" name="Google Shape;3068;p79"/>
              <p:cNvCxnSpPr/>
              <p:nvPr/>
            </p:nvCxnSpPr>
            <p:spPr>
              <a:xfrm rot="1424970" flipH="1">
                <a:off x="3204844" y="1164895"/>
                <a:ext cx="16388" cy="447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69" name="Google Shape;3069;p79"/>
              <p:cNvCxnSpPr/>
              <p:nvPr/>
            </p:nvCxnSpPr>
            <p:spPr>
              <a:xfrm rot="4686681">
                <a:off x="3347883" y="1099596"/>
                <a:ext cx="23300" cy="3719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70" name="Google Shape;3070;p79"/>
              <p:cNvCxnSpPr/>
              <p:nvPr/>
            </p:nvCxnSpPr>
            <p:spPr>
              <a:xfrm rot="4648272">
                <a:off x="3321361" y="1099761"/>
                <a:ext cx="30424" cy="4773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71" name="Google Shape;3071;p79"/>
              <p:cNvCxnSpPr/>
              <p:nvPr/>
            </p:nvCxnSpPr>
            <p:spPr>
              <a:xfrm rot="4659655" flipH="1">
                <a:off x="3325264" y="1092212"/>
                <a:ext cx="19654" cy="5225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72" name="Google Shape;3072;p79"/>
              <p:cNvCxnSpPr/>
              <p:nvPr/>
            </p:nvCxnSpPr>
            <p:spPr>
              <a:xfrm rot="4781709">
                <a:off x="3348509" y="1079641"/>
                <a:ext cx="10062" cy="5967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73" name="Google Shape;3073;p79"/>
              <p:cNvCxnSpPr/>
              <p:nvPr/>
            </p:nvCxnSpPr>
            <p:spPr>
              <a:xfrm rot="4667057" flipH="1">
                <a:off x="3332432" y="1054603"/>
                <a:ext cx="29774" cy="638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74" name="Google Shape;3074;p79"/>
              <p:cNvCxnSpPr/>
              <p:nvPr/>
            </p:nvCxnSpPr>
            <p:spPr>
              <a:xfrm rot="4398045" flipH="1">
                <a:off x="3283448" y="1068846"/>
                <a:ext cx="3132" cy="6325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75" name="Google Shape;3075;p79"/>
              <p:cNvCxnSpPr/>
              <p:nvPr/>
            </p:nvCxnSpPr>
            <p:spPr>
              <a:xfrm rot="4696493">
                <a:off x="3267373" y="1100304"/>
                <a:ext cx="16239" cy="7220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76" name="Google Shape;3076;p79"/>
              <p:cNvCxnSpPr/>
              <p:nvPr/>
            </p:nvCxnSpPr>
            <p:spPr>
              <a:xfrm rot="4696493" flipH="1">
                <a:off x="3289866" y="1136490"/>
                <a:ext cx="16239" cy="4484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77" name="Google Shape;3077;p79"/>
              <p:cNvCxnSpPr/>
              <p:nvPr/>
            </p:nvCxnSpPr>
            <p:spPr>
              <a:xfrm rot="3045758">
                <a:off x="3112562" y="1134605"/>
                <a:ext cx="23240" cy="370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78" name="Google Shape;3078;p79"/>
              <p:cNvCxnSpPr/>
              <p:nvPr/>
            </p:nvCxnSpPr>
            <p:spPr>
              <a:xfrm rot="3011666">
                <a:off x="3091060" y="1144748"/>
                <a:ext cx="30460" cy="476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79" name="Google Shape;3079;p79"/>
              <p:cNvCxnSpPr/>
              <p:nvPr/>
            </p:nvCxnSpPr>
            <p:spPr>
              <a:xfrm rot="3031652" flipH="1">
                <a:off x="3092491" y="1138340"/>
                <a:ext cx="19820" cy="5239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80" name="Google Shape;3080;p79"/>
              <p:cNvCxnSpPr/>
              <p:nvPr/>
            </p:nvCxnSpPr>
            <p:spPr>
              <a:xfrm rot="3208269">
                <a:off x="3109784" y="1118498"/>
                <a:ext cx="10080" cy="5961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81" name="Google Shape;3081;p79"/>
              <p:cNvCxnSpPr/>
              <p:nvPr/>
            </p:nvCxnSpPr>
            <p:spPr>
              <a:xfrm rot="3042636" flipH="1">
                <a:off x="3083938" y="1098719"/>
                <a:ext cx="29847" cy="637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82" name="Google Shape;3082;p79"/>
              <p:cNvCxnSpPr/>
              <p:nvPr/>
            </p:nvCxnSpPr>
            <p:spPr>
              <a:xfrm rot="2928844" flipH="1">
                <a:off x="3048152" y="1139795"/>
                <a:ext cx="3189" cy="6330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83" name="Google Shape;3083;p79"/>
              <p:cNvCxnSpPr/>
              <p:nvPr/>
            </p:nvCxnSpPr>
            <p:spPr>
              <a:xfrm rot="3060540">
                <a:off x="3049655" y="1171783"/>
                <a:ext cx="16211" cy="7221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84" name="Google Shape;3084;p79"/>
              <p:cNvCxnSpPr/>
              <p:nvPr/>
            </p:nvCxnSpPr>
            <p:spPr>
              <a:xfrm rot="3060540" flipH="1">
                <a:off x="3079955" y="1195194"/>
                <a:ext cx="16211" cy="447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85" name="Google Shape;3085;p79"/>
              <p:cNvCxnSpPr/>
              <p:nvPr/>
            </p:nvCxnSpPr>
            <p:spPr>
              <a:xfrm rot="-5221576">
                <a:off x="3037873" y="1072577"/>
                <a:ext cx="23131" cy="3693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86" name="Google Shape;3086;p79"/>
              <p:cNvCxnSpPr/>
              <p:nvPr/>
            </p:nvCxnSpPr>
            <p:spPr>
              <a:xfrm rot="-5263923">
                <a:off x="3057977" y="1067759"/>
                <a:ext cx="30324" cy="4772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87" name="Google Shape;3087;p79"/>
              <p:cNvCxnSpPr/>
              <p:nvPr/>
            </p:nvCxnSpPr>
            <p:spPr>
              <a:xfrm rot="-5243846" flipH="1">
                <a:off x="3063435" y="1070888"/>
                <a:ext cx="19820" cy="5254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88" name="Google Shape;3088;p79"/>
              <p:cNvCxnSpPr/>
              <p:nvPr/>
            </p:nvCxnSpPr>
            <p:spPr>
              <a:xfrm rot="-5097453">
                <a:off x="3048096" y="1070781"/>
                <a:ext cx="10240" cy="5972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89" name="Google Shape;3089;p79"/>
              <p:cNvCxnSpPr/>
              <p:nvPr/>
            </p:nvCxnSpPr>
            <p:spPr>
              <a:xfrm rot="-5226524" flipH="1">
                <a:off x="3038395" y="1092713"/>
                <a:ext cx="29738" cy="6397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90" name="Google Shape;3090;p79"/>
              <p:cNvCxnSpPr/>
              <p:nvPr/>
            </p:nvCxnSpPr>
            <p:spPr>
              <a:xfrm rot="-5400000" flipH="1">
                <a:off x="3115430" y="1095632"/>
                <a:ext cx="3300" cy="633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91" name="Google Shape;3091;p79"/>
              <p:cNvCxnSpPr/>
              <p:nvPr/>
            </p:nvCxnSpPr>
            <p:spPr>
              <a:xfrm rot="-5209210">
                <a:off x="3127447" y="1058513"/>
                <a:ext cx="16225" cy="7235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92" name="Google Shape;3092;p79"/>
              <p:cNvCxnSpPr/>
              <p:nvPr/>
            </p:nvCxnSpPr>
            <p:spPr>
              <a:xfrm rot="-5209210" flipH="1">
                <a:off x="3111297" y="1045005"/>
                <a:ext cx="16225" cy="447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93" name="Google Shape;3093;p79"/>
              <p:cNvCxnSpPr/>
              <p:nvPr/>
            </p:nvCxnSpPr>
            <p:spPr>
              <a:xfrm rot="-89272">
                <a:off x="2707526" y="1007235"/>
                <a:ext cx="23108" cy="3693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94" name="Google Shape;3094;p79"/>
              <p:cNvCxnSpPr/>
              <p:nvPr/>
            </p:nvCxnSpPr>
            <p:spPr>
              <a:xfrm rot="-136077">
                <a:off x="2705319" y="1025503"/>
                <a:ext cx="30324" cy="477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95" name="Google Shape;3095;p79"/>
              <p:cNvCxnSpPr/>
              <p:nvPr/>
            </p:nvCxnSpPr>
            <p:spPr>
              <a:xfrm rot="-104142" flipH="1">
                <a:off x="2705175" y="1023626"/>
                <a:ext cx="19809" cy="5255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96" name="Google Shape;3096;p79"/>
              <p:cNvCxnSpPr/>
              <p:nvPr/>
            </p:nvCxnSpPr>
            <p:spPr>
              <a:xfrm>
                <a:off x="2704669" y="1000314"/>
                <a:ext cx="10200" cy="5977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97" name="Google Shape;3097;p79"/>
              <p:cNvCxnSpPr/>
              <p:nvPr/>
            </p:nvCxnSpPr>
            <p:spPr>
              <a:xfrm rot="-104142" flipH="1">
                <a:off x="2671101" y="1000220"/>
                <a:ext cx="29714" cy="639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98" name="Google Shape;3098;p79"/>
              <p:cNvCxnSpPr/>
              <p:nvPr/>
            </p:nvCxnSpPr>
            <p:spPr>
              <a:xfrm rot="-311666" flipH="1">
                <a:off x="2686831" y="1064383"/>
                <a:ext cx="3314" cy="6333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99" name="Google Shape;3099;p79"/>
              <p:cNvCxnSpPr/>
              <p:nvPr/>
            </p:nvCxnSpPr>
            <p:spPr>
              <a:xfrm rot="-63655">
                <a:off x="2714507" y="1075665"/>
                <a:ext cx="16203" cy="7237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00" name="Google Shape;3100;p79"/>
              <p:cNvCxnSpPr/>
              <p:nvPr/>
            </p:nvCxnSpPr>
            <p:spPr>
              <a:xfrm rot="-63655" flipH="1">
                <a:off x="2740347" y="1070968"/>
                <a:ext cx="16203" cy="447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01" name="Google Shape;3101;p79"/>
              <p:cNvCxnSpPr/>
              <p:nvPr/>
            </p:nvCxnSpPr>
            <p:spPr>
              <a:xfrm rot="6591313">
                <a:off x="2671841" y="1055794"/>
                <a:ext cx="22965" cy="3681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02" name="Google Shape;3102;p79"/>
              <p:cNvCxnSpPr/>
              <p:nvPr/>
            </p:nvCxnSpPr>
            <p:spPr>
              <a:xfrm rot="6538224">
                <a:off x="2645437" y="1043235"/>
                <a:ext cx="30454" cy="4771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03" name="Google Shape;3103;p79"/>
              <p:cNvCxnSpPr/>
              <p:nvPr/>
            </p:nvCxnSpPr>
            <p:spPr>
              <a:xfrm rot="6572199" flipH="1">
                <a:off x="2652264" y="1035535"/>
                <a:ext cx="19736" cy="5255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04" name="Google Shape;3104;p79"/>
              <p:cNvCxnSpPr/>
              <p:nvPr/>
            </p:nvCxnSpPr>
            <p:spPr>
              <a:xfrm rot="6633363">
                <a:off x="2677365" y="1034110"/>
                <a:ext cx="10253" cy="597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05" name="Google Shape;3105;p79"/>
              <p:cNvCxnSpPr/>
              <p:nvPr/>
            </p:nvCxnSpPr>
            <p:spPr>
              <a:xfrm rot="6572199" flipH="1">
                <a:off x="2674451" y="1009150"/>
                <a:ext cx="29604" cy="6385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06" name="Google Shape;3106;p79"/>
              <p:cNvCxnSpPr/>
              <p:nvPr/>
            </p:nvCxnSpPr>
            <p:spPr>
              <a:xfrm rot="6401955" flipH="1">
                <a:off x="2627225" y="988714"/>
                <a:ext cx="3132" cy="6328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07" name="Google Shape;3107;p79"/>
              <p:cNvCxnSpPr/>
              <p:nvPr/>
            </p:nvCxnSpPr>
            <p:spPr>
              <a:xfrm rot="6625970">
                <a:off x="2593399" y="1010167"/>
                <a:ext cx="16327" cy="7248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08" name="Google Shape;3108;p79"/>
              <p:cNvCxnSpPr/>
              <p:nvPr/>
            </p:nvCxnSpPr>
            <p:spPr>
              <a:xfrm rot="6625970" flipH="1">
                <a:off x="2601564" y="1054697"/>
                <a:ext cx="16327" cy="4459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09" name="Google Shape;3109;p79"/>
              <p:cNvCxnSpPr/>
              <p:nvPr/>
            </p:nvCxnSpPr>
            <p:spPr>
              <a:xfrm rot="6591313">
                <a:off x="2852391" y="1081306"/>
                <a:ext cx="22965" cy="3681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10" name="Google Shape;3110;p79"/>
              <p:cNvCxnSpPr/>
              <p:nvPr/>
            </p:nvCxnSpPr>
            <p:spPr>
              <a:xfrm rot="6538224">
                <a:off x="2825987" y="1068747"/>
                <a:ext cx="30454" cy="4771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11" name="Google Shape;3111;p79"/>
              <p:cNvCxnSpPr/>
              <p:nvPr/>
            </p:nvCxnSpPr>
            <p:spPr>
              <a:xfrm rot="6572199" flipH="1">
                <a:off x="2832814" y="1061048"/>
                <a:ext cx="19736" cy="5255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12" name="Google Shape;3112;p79"/>
              <p:cNvCxnSpPr/>
              <p:nvPr/>
            </p:nvCxnSpPr>
            <p:spPr>
              <a:xfrm rot="6633363">
                <a:off x="2857915" y="1059622"/>
                <a:ext cx="10253" cy="597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13" name="Google Shape;3113;p79"/>
              <p:cNvCxnSpPr/>
              <p:nvPr/>
            </p:nvCxnSpPr>
            <p:spPr>
              <a:xfrm rot="6572199" flipH="1">
                <a:off x="2855001" y="1034662"/>
                <a:ext cx="29604" cy="6385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14" name="Google Shape;3114;p79"/>
              <p:cNvCxnSpPr/>
              <p:nvPr/>
            </p:nvCxnSpPr>
            <p:spPr>
              <a:xfrm rot="6401955" flipH="1">
                <a:off x="2807775" y="1014227"/>
                <a:ext cx="3132" cy="6328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15" name="Google Shape;3115;p79"/>
              <p:cNvCxnSpPr/>
              <p:nvPr/>
            </p:nvCxnSpPr>
            <p:spPr>
              <a:xfrm rot="6625970">
                <a:off x="2773949" y="1035679"/>
                <a:ext cx="16327" cy="7248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16" name="Google Shape;3116;p79"/>
              <p:cNvCxnSpPr/>
              <p:nvPr/>
            </p:nvCxnSpPr>
            <p:spPr>
              <a:xfrm rot="6625970" flipH="1">
                <a:off x="2782114" y="1080210"/>
                <a:ext cx="16327" cy="4459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17" name="Google Shape;3117;p79"/>
              <p:cNvCxnSpPr/>
              <p:nvPr/>
            </p:nvCxnSpPr>
            <p:spPr>
              <a:xfrm rot="-4535999">
                <a:off x="2906336" y="1078377"/>
                <a:ext cx="22920" cy="367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18" name="Google Shape;3118;p79"/>
              <p:cNvCxnSpPr/>
              <p:nvPr/>
            </p:nvCxnSpPr>
            <p:spPr>
              <a:xfrm rot="-4582380">
                <a:off x="2925797" y="1077854"/>
                <a:ext cx="30560" cy="4773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19" name="Google Shape;3119;p79"/>
              <p:cNvCxnSpPr/>
              <p:nvPr/>
            </p:nvCxnSpPr>
            <p:spPr>
              <a:xfrm rot="-4557825" flipH="1">
                <a:off x="2930181" y="1081038"/>
                <a:ext cx="19791" cy="5246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20" name="Google Shape;3120;p79"/>
              <p:cNvCxnSpPr/>
              <p:nvPr/>
            </p:nvCxnSpPr>
            <p:spPr>
              <a:xfrm rot="-4484693">
                <a:off x="2914500" y="1076912"/>
                <a:ext cx="10262" cy="597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21" name="Google Shape;3121;p79"/>
              <p:cNvCxnSpPr/>
              <p:nvPr/>
            </p:nvCxnSpPr>
            <p:spPr>
              <a:xfrm rot="-4557825" flipH="1">
                <a:off x="2900268" y="1098326"/>
                <a:ext cx="29686" cy="6395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22" name="Google Shape;3122;p79"/>
              <p:cNvCxnSpPr/>
              <p:nvPr/>
            </p:nvCxnSpPr>
            <p:spPr>
              <a:xfrm rot="-4721404" flipH="1">
                <a:off x="2975636" y="1113724"/>
                <a:ext cx="3059" cy="634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23" name="Google Shape;3123;p79"/>
              <p:cNvCxnSpPr/>
              <p:nvPr/>
            </p:nvCxnSpPr>
            <p:spPr>
              <a:xfrm rot="-4512194">
                <a:off x="2993552" y="1080712"/>
                <a:ext cx="16445" cy="72474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24" name="Google Shape;3124;p79"/>
              <p:cNvCxnSpPr/>
              <p:nvPr/>
            </p:nvCxnSpPr>
            <p:spPr>
              <a:xfrm rot="-4512194" flipH="1">
                <a:off x="2982721" y="1065038"/>
                <a:ext cx="16445" cy="44603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25" name="Google Shape;3125;p79"/>
              <p:cNvCxnSpPr/>
              <p:nvPr/>
            </p:nvCxnSpPr>
            <p:spPr>
              <a:xfrm rot="6591313">
                <a:off x="3255366" y="1318344"/>
                <a:ext cx="22965" cy="36811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26" name="Google Shape;3126;p79"/>
              <p:cNvCxnSpPr/>
              <p:nvPr/>
            </p:nvCxnSpPr>
            <p:spPr>
              <a:xfrm rot="6538224">
                <a:off x="3228962" y="1305785"/>
                <a:ext cx="30454" cy="47719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27" name="Google Shape;3127;p79"/>
              <p:cNvCxnSpPr/>
              <p:nvPr/>
            </p:nvCxnSpPr>
            <p:spPr>
              <a:xfrm rot="6572199" flipH="1">
                <a:off x="3235789" y="1298085"/>
                <a:ext cx="19736" cy="5255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28" name="Google Shape;3128;p79"/>
              <p:cNvCxnSpPr/>
              <p:nvPr/>
            </p:nvCxnSpPr>
            <p:spPr>
              <a:xfrm rot="6633363">
                <a:off x="3260890" y="1296660"/>
                <a:ext cx="10253" cy="597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29" name="Google Shape;3129;p79"/>
              <p:cNvCxnSpPr/>
              <p:nvPr/>
            </p:nvCxnSpPr>
            <p:spPr>
              <a:xfrm rot="6572199" flipH="1">
                <a:off x="3257976" y="1271700"/>
                <a:ext cx="29604" cy="63852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30" name="Google Shape;3130;p79"/>
              <p:cNvCxnSpPr/>
              <p:nvPr/>
            </p:nvCxnSpPr>
            <p:spPr>
              <a:xfrm rot="6401955" flipH="1">
                <a:off x="3210750" y="1251264"/>
                <a:ext cx="3132" cy="63286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31" name="Google Shape;3131;p79"/>
              <p:cNvCxnSpPr/>
              <p:nvPr/>
            </p:nvCxnSpPr>
            <p:spPr>
              <a:xfrm rot="6625970">
                <a:off x="3176924" y="1272717"/>
                <a:ext cx="16327" cy="7248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32" name="Google Shape;3132;p79"/>
              <p:cNvCxnSpPr/>
              <p:nvPr/>
            </p:nvCxnSpPr>
            <p:spPr>
              <a:xfrm rot="6625970" flipH="1">
                <a:off x="3185089" y="1317247"/>
                <a:ext cx="16327" cy="44598"/>
              </a:xfrm>
              <a:prstGeom prst="straightConnector1">
                <a:avLst/>
              </a:prstGeom>
              <a:noFill/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3133" name="Google Shape;3133;p79"/>
            <p:cNvCxnSpPr/>
            <p:nvPr/>
          </p:nvCxnSpPr>
          <p:spPr>
            <a:xfrm rot="10800000" flipH="1">
              <a:off x="9237847" y="4622924"/>
              <a:ext cx="4200" cy="10536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34" name="Google Shape;3134;p79"/>
            <p:cNvCxnSpPr/>
            <p:nvPr/>
          </p:nvCxnSpPr>
          <p:spPr>
            <a:xfrm rot="10800000">
              <a:off x="9814325" y="4883718"/>
              <a:ext cx="422400" cy="5319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35" name="Google Shape;3135;p79"/>
            <p:cNvCxnSpPr/>
            <p:nvPr/>
          </p:nvCxnSpPr>
          <p:spPr>
            <a:xfrm rot="10800000" flipH="1">
              <a:off x="8301207" y="4867744"/>
              <a:ext cx="455400" cy="3420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136" name="Google Shape;3136;p79"/>
            <p:cNvSpPr/>
            <p:nvPr/>
          </p:nvSpPr>
          <p:spPr>
            <a:xfrm rot="-590166">
              <a:off x="8727880" y="4785942"/>
              <a:ext cx="446057" cy="1341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79"/>
            <p:cNvSpPr/>
            <p:nvPr/>
          </p:nvSpPr>
          <p:spPr>
            <a:xfrm rot="-2559637">
              <a:off x="8295955" y="4919074"/>
              <a:ext cx="478120" cy="12588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79"/>
            <p:cNvSpPr/>
            <p:nvPr/>
          </p:nvSpPr>
          <p:spPr>
            <a:xfrm rot="516142">
              <a:off x="9297061" y="4764783"/>
              <a:ext cx="581643" cy="1341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79"/>
            <p:cNvSpPr/>
            <p:nvPr/>
          </p:nvSpPr>
          <p:spPr>
            <a:xfrm rot="3233128">
              <a:off x="9678468" y="5011299"/>
              <a:ext cx="623514" cy="1257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79"/>
            <p:cNvSpPr/>
            <p:nvPr/>
          </p:nvSpPr>
          <p:spPr>
            <a:xfrm rot="6338059">
              <a:off x="8739304" y="5826832"/>
              <a:ext cx="751401" cy="162150"/>
            </a:xfrm>
            <a:prstGeom prst="rect">
              <a:avLst/>
            </a:pr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79"/>
            <p:cNvSpPr/>
            <p:nvPr/>
          </p:nvSpPr>
          <p:spPr>
            <a:xfrm rot="4183076">
              <a:off x="9046996" y="5835384"/>
              <a:ext cx="712262" cy="163476"/>
            </a:xfrm>
            <a:prstGeom prst="rect">
              <a:avLst/>
            </a:pr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79"/>
            <p:cNvSpPr/>
            <p:nvPr/>
          </p:nvSpPr>
          <p:spPr>
            <a:xfrm rot="5400000">
              <a:off x="8834056" y="5022889"/>
              <a:ext cx="844800" cy="259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43" name="Google Shape;3143;p79"/>
            <p:cNvGrpSpPr/>
            <p:nvPr/>
          </p:nvGrpSpPr>
          <p:grpSpPr>
            <a:xfrm>
              <a:off x="8294339" y="3566229"/>
              <a:ext cx="1820649" cy="2435724"/>
              <a:chOff x="10373873" y="2998525"/>
              <a:chExt cx="1590225" cy="2031463"/>
            </a:xfrm>
          </p:grpSpPr>
          <p:sp>
            <p:nvSpPr>
              <p:cNvPr id="3144" name="Google Shape;3144;p79"/>
              <p:cNvSpPr/>
              <p:nvPr/>
            </p:nvSpPr>
            <p:spPr>
              <a:xfrm rot="10800000">
                <a:off x="10373873" y="3726788"/>
                <a:ext cx="1590225" cy="1303200"/>
              </a:xfrm>
              <a:prstGeom prst="flowChartManualOperation">
                <a:avLst/>
              </a:prstGeom>
              <a:solidFill>
                <a:srgbClr val="FFFFFF"/>
              </a:solidFill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5" name="Google Shape;3145;p79"/>
              <p:cNvSpPr/>
              <p:nvPr/>
            </p:nvSpPr>
            <p:spPr>
              <a:xfrm rot="-5400000">
                <a:off x="10274838" y="3392725"/>
                <a:ext cx="1788300" cy="999900"/>
              </a:xfrm>
              <a:prstGeom prst="flowChartDelay">
                <a:avLst/>
              </a:prstGeom>
              <a:solidFill>
                <a:srgbClr val="FFFFFF"/>
              </a:solidFill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6" name="Google Shape;3146;p79"/>
              <p:cNvSpPr/>
              <p:nvPr/>
            </p:nvSpPr>
            <p:spPr>
              <a:xfrm>
                <a:off x="10630325" y="4082387"/>
                <a:ext cx="277200" cy="777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7" name="Google Shape;3147;p79"/>
              <p:cNvSpPr/>
              <p:nvPr/>
            </p:nvSpPr>
            <p:spPr>
              <a:xfrm>
                <a:off x="11427625" y="4082387"/>
                <a:ext cx="277200" cy="777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8" name="Google Shape;3148;p79"/>
              <p:cNvSpPr/>
              <p:nvPr/>
            </p:nvSpPr>
            <p:spPr>
              <a:xfrm>
                <a:off x="10871250" y="4155950"/>
                <a:ext cx="714900" cy="777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49" name="Google Shape;3149;p79"/>
            <p:cNvSpPr/>
            <p:nvPr/>
          </p:nvSpPr>
          <p:spPr>
            <a:xfrm>
              <a:off x="9092635" y="3992377"/>
              <a:ext cx="155400" cy="2280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824B1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79"/>
            <p:cNvSpPr/>
            <p:nvPr/>
          </p:nvSpPr>
          <p:spPr>
            <a:xfrm>
              <a:off x="9220303" y="3992377"/>
              <a:ext cx="155400" cy="2280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824B1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79"/>
            <p:cNvSpPr/>
            <p:nvPr/>
          </p:nvSpPr>
          <p:spPr>
            <a:xfrm>
              <a:off x="9131168" y="4092302"/>
              <a:ext cx="78000" cy="87300"/>
            </a:xfrm>
            <a:prstGeom prst="ellipse">
              <a:avLst/>
            </a:prstGeom>
            <a:solidFill>
              <a:srgbClr val="5B0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79"/>
            <p:cNvSpPr/>
            <p:nvPr/>
          </p:nvSpPr>
          <p:spPr>
            <a:xfrm>
              <a:off x="9258836" y="4092302"/>
              <a:ext cx="78000" cy="87300"/>
            </a:xfrm>
            <a:prstGeom prst="ellipse">
              <a:avLst/>
            </a:prstGeom>
            <a:solidFill>
              <a:srgbClr val="5B0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3" name="Google Shape;3153;p79"/>
          <p:cNvSpPr txBox="1"/>
          <p:nvPr/>
        </p:nvSpPr>
        <p:spPr>
          <a:xfrm>
            <a:off x="250" y="4844221"/>
            <a:ext cx="20079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(Chip,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 a witch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8" name="Google Shape;3158;p80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4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3159" name="Google Shape;3159;p80"/>
          <p:cNvSpPr txBox="1">
            <a:spLocks noGrp="1"/>
          </p:cNvSpPr>
          <p:nvPr>
            <p:ph type="body" idx="1"/>
          </p:nvPr>
        </p:nvSpPr>
        <p:spPr>
          <a:xfrm>
            <a:off x="245625" y="1338150"/>
            <a:ext cx="117201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Create Scenario 3, where there is a much higher demand for pumpkin cookies</a:t>
            </a:r>
            <a:endParaRPr sz="2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0" name="Google Shape;3160;p80"/>
          <p:cNvSpPr txBox="1">
            <a:spLocks noGrp="1"/>
          </p:cNvSpPr>
          <p:nvPr>
            <p:ph type="body" idx="1"/>
          </p:nvPr>
        </p:nvSpPr>
        <p:spPr>
          <a:xfrm>
            <a:off x="359325" y="2222250"/>
            <a:ext cx="5583900" cy="3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600" u="sng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Halloween Recommendations</a:t>
            </a:r>
            <a:r>
              <a:rPr lang="en-US" sz="2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sz="26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Roboto"/>
              <a:buChar char="•"/>
            </a:pPr>
            <a:r>
              <a:rPr lang="en-US" sz="2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Give the job of making pumpkin cookies to the Chicago bakery</a:t>
            </a:r>
            <a:endParaRPr sz="26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Roboto"/>
              <a:buChar char="•"/>
            </a:pPr>
            <a:r>
              <a:rPr lang="en-US" sz="2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All cookies sold in Atlantic City come from New York</a:t>
            </a:r>
            <a:endParaRPr sz="26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Roboto"/>
              <a:buChar char="•"/>
            </a:pPr>
            <a:r>
              <a:rPr lang="en-US" sz="2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 DC in Naples? </a:t>
            </a:r>
            <a:r>
              <a:rPr lang="en-US" sz="2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fuhgettaboutit</a:t>
            </a:r>
            <a:endParaRPr sz="26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1" name="Google Shape;3161;p80"/>
          <p:cNvSpPr txBox="1">
            <a:spLocks noGrp="1"/>
          </p:cNvSpPr>
          <p:nvPr>
            <p:ph type="body" idx="1"/>
          </p:nvPr>
        </p:nvSpPr>
        <p:spPr>
          <a:xfrm>
            <a:off x="6093275" y="2222250"/>
            <a:ext cx="5583900" cy="3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600" u="sng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Non-Halloween Recommendations</a:t>
            </a:r>
            <a:r>
              <a:rPr lang="en-US" sz="2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sz="26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Roboto"/>
              <a:buChar char="•"/>
            </a:pPr>
            <a:r>
              <a:rPr lang="en-US" sz="2600" dirty="0">
                <a:latin typeface="Roboto"/>
                <a:ea typeface="Roboto"/>
                <a:cs typeface="Roboto"/>
                <a:sym typeface="Roboto"/>
              </a:rPr>
              <a:t>Give the job of making pumpkin cookies to the New York bakery</a:t>
            </a:r>
            <a:endParaRPr sz="26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Roboto"/>
              <a:buChar char="•"/>
            </a:pPr>
            <a:r>
              <a:rPr lang="en-US" sz="2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Only some cookies sold in Atlantic City come from New York</a:t>
            </a:r>
            <a:endParaRPr sz="26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Roboto"/>
              <a:buChar char="•"/>
            </a:pPr>
            <a:r>
              <a:rPr lang="en-US" sz="2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Keep the DC in Naples</a:t>
            </a:r>
            <a:endParaRPr sz="26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2" name="Google Shape;3162;p80"/>
          <p:cNvSpPr/>
          <p:nvPr/>
        </p:nvSpPr>
        <p:spPr>
          <a:xfrm>
            <a:off x="418038" y="5648525"/>
            <a:ext cx="11355900" cy="581700"/>
          </a:xfrm>
          <a:prstGeom prst="roundRect">
            <a:avLst>
              <a:gd name="adj" fmla="val 16667"/>
            </a:avLst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Different seasons can result in different optimal network design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3" name="Google Shape;3163;p80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Business Consideration: Seasonality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8" name="Google Shape;3168;p81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4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3169" name="Google Shape;3169;p81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-US" sz="3000">
                <a:latin typeface="Roboto"/>
                <a:ea typeface="Roboto"/>
                <a:cs typeface="Roboto"/>
                <a:sym typeface="Roboto"/>
              </a:rPr>
              <a:t>Optimal Scenario: Bada-Bing! Everyone is Happy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170" name="Google Shape;3170;p81"/>
          <p:cNvGrpSpPr/>
          <p:nvPr/>
        </p:nvGrpSpPr>
        <p:grpSpPr>
          <a:xfrm>
            <a:off x="7295141" y="2159342"/>
            <a:ext cx="944422" cy="2642458"/>
            <a:chOff x="7295141" y="2075216"/>
            <a:chExt cx="944422" cy="2642458"/>
          </a:xfrm>
        </p:grpSpPr>
        <p:sp>
          <p:nvSpPr>
            <p:cNvPr id="3171" name="Google Shape;3171;p81"/>
            <p:cNvSpPr/>
            <p:nvPr/>
          </p:nvSpPr>
          <p:spPr>
            <a:xfrm>
              <a:off x="7400740" y="2134382"/>
              <a:ext cx="781970" cy="923607"/>
            </a:xfrm>
            <a:prstGeom prst="ellipse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72" name="Google Shape;3172;p81"/>
            <p:cNvCxnSpPr/>
            <p:nvPr/>
          </p:nvCxnSpPr>
          <p:spPr>
            <a:xfrm>
              <a:off x="7760537" y="3058135"/>
              <a:ext cx="0" cy="110699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73" name="Google Shape;3173;p81"/>
            <p:cNvCxnSpPr/>
            <p:nvPr/>
          </p:nvCxnSpPr>
          <p:spPr>
            <a:xfrm flipH="1">
              <a:off x="7315713" y="4145282"/>
              <a:ext cx="459642" cy="572392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74" name="Google Shape;3174;p81"/>
            <p:cNvCxnSpPr/>
            <p:nvPr/>
          </p:nvCxnSpPr>
          <p:spPr>
            <a:xfrm>
              <a:off x="7766163" y="4145282"/>
              <a:ext cx="416628" cy="528212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75" name="Google Shape;3175;p81"/>
            <p:cNvCxnSpPr/>
            <p:nvPr/>
          </p:nvCxnSpPr>
          <p:spPr>
            <a:xfrm>
              <a:off x="7764100" y="3330755"/>
              <a:ext cx="427657" cy="28175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76" name="Google Shape;3176;p81"/>
            <p:cNvCxnSpPr/>
            <p:nvPr/>
          </p:nvCxnSpPr>
          <p:spPr>
            <a:xfrm flipH="1">
              <a:off x="7299714" y="3283493"/>
              <a:ext cx="438411" cy="16366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177" name="Google Shape;3177;p81"/>
            <p:cNvSpPr/>
            <p:nvPr/>
          </p:nvSpPr>
          <p:spPr>
            <a:xfrm rot="469465">
              <a:off x="7635444" y="2466670"/>
              <a:ext cx="146954" cy="212086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81"/>
            <p:cNvSpPr/>
            <p:nvPr/>
          </p:nvSpPr>
          <p:spPr>
            <a:xfrm rot="-462280">
              <a:off x="7821625" y="2458879"/>
              <a:ext cx="161659" cy="21193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p81"/>
            <p:cNvSpPr/>
            <p:nvPr/>
          </p:nvSpPr>
          <p:spPr>
            <a:xfrm rot="734407">
              <a:off x="7658570" y="2529935"/>
              <a:ext cx="81257" cy="818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p81"/>
            <p:cNvSpPr/>
            <p:nvPr/>
          </p:nvSpPr>
          <p:spPr>
            <a:xfrm>
              <a:off x="7861671" y="2524182"/>
              <a:ext cx="81065" cy="8169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p81"/>
            <p:cNvSpPr/>
            <p:nvPr/>
          </p:nvSpPr>
          <p:spPr>
            <a:xfrm rot="9403748" flipH="1">
              <a:off x="7704685" y="2860769"/>
              <a:ext cx="284799" cy="9851"/>
            </a:xfrm>
            <a:custGeom>
              <a:avLst/>
              <a:gdLst/>
              <a:ahLst/>
              <a:cxnLst/>
              <a:rect l="l" t="t" r="r" b="b"/>
              <a:pathLst>
                <a:path w="68400" h="25196" extrusionOk="0">
                  <a:moveTo>
                    <a:pt x="0" y="2876"/>
                  </a:moveTo>
                  <a:cubicBezTo>
                    <a:pt x="7560" y="2636"/>
                    <a:pt x="33960" y="-2284"/>
                    <a:pt x="45360" y="1436"/>
                  </a:cubicBezTo>
                  <a:cubicBezTo>
                    <a:pt x="56760" y="5156"/>
                    <a:pt x="64560" y="21236"/>
                    <a:pt x="68400" y="25196"/>
                  </a:cubicBezTo>
                </a:path>
              </a:pathLst>
            </a:custGeom>
            <a:noFill/>
            <a:ln w="19050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81"/>
            <p:cNvSpPr/>
            <p:nvPr/>
          </p:nvSpPr>
          <p:spPr>
            <a:xfrm flipH="1">
              <a:off x="7827945" y="2188255"/>
              <a:ext cx="360244" cy="378645"/>
            </a:xfrm>
            <a:custGeom>
              <a:avLst/>
              <a:gdLst/>
              <a:ahLst/>
              <a:cxnLst/>
              <a:rect l="l" t="t" r="r" b="b"/>
              <a:pathLst>
                <a:path w="25206" h="28800" extrusionOk="0">
                  <a:moveTo>
                    <a:pt x="25206" y="0"/>
                  </a:moveTo>
                  <a:cubicBezTo>
                    <a:pt x="17986" y="0"/>
                    <a:pt x="10151" y="2815"/>
                    <a:pt x="5046" y="7920"/>
                  </a:cubicBezTo>
                  <a:cubicBezTo>
                    <a:pt x="-17" y="12983"/>
                    <a:pt x="6" y="21640"/>
                    <a:pt x="6" y="28800"/>
                  </a:cubicBezTo>
                </a:path>
              </a:pathLst>
            </a:custGeom>
            <a:noFill/>
            <a:ln w="38100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81"/>
            <p:cNvSpPr/>
            <p:nvPr/>
          </p:nvSpPr>
          <p:spPr>
            <a:xfrm flipH="1">
              <a:off x="7817658" y="2243436"/>
              <a:ext cx="360159" cy="304533"/>
            </a:xfrm>
            <a:custGeom>
              <a:avLst/>
              <a:gdLst/>
              <a:ahLst/>
              <a:cxnLst/>
              <a:rect l="l" t="t" r="r" b="b"/>
              <a:pathLst>
                <a:path w="25200" h="23163" extrusionOk="0">
                  <a:moveTo>
                    <a:pt x="25200" y="123"/>
                  </a:moveTo>
                  <a:cubicBezTo>
                    <a:pt x="19124" y="123"/>
                    <a:pt x="12256" y="-368"/>
                    <a:pt x="7200" y="3003"/>
                  </a:cubicBezTo>
                  <a:cubicBezTo>
                    <a:pt x="1263" y="6961"/>
                    <a:pt x="0" y="16027"/>
                    <a:pt x="0" y="23163"/>
                  </a:cubicBezTo>
                </a:path>
              </a:pathLst>
            </a:custGeom>
            <a:noFill/>
            <a:ln w="38100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81"/>
            <p:cNvSpPr/>
            <p:nvPr/>
          </p:nvSpPr>
          <p:spPr>
            <a:xfrm flipH="1">
              <a:off x="7920556" y="2301842"/>
              <a:ext cx="205805" cy="236653"/>
            </a:xfrm>
            <a:custGeom>
              <a:avLst/>
              <a:gdLst/>
              <a:ahLst/>
              <a:cxnLst/>
              <a:rect l="l" t="t" r="r" b="b"/>
              <a:pathLst>
                <a:path w="14400" h="18000" extrusionOk="0">
                  <a:moveTo>
                    <a:pt x="14400" y="0"/>
                  </a:moveTo>
                  <a:cubicBezTo>
                    <a:pt x="9664" y="947"/>
                    <a:pt x="2967" y="1898"/>
                    <a:pt x="1440" y="6480"/>
                  </a:cubicBezTo>
                  <a:cubicBezTo>
                    <a:pt x="216" y="10151"/>
                    <a:pt x="0" y="14130"/>
                    <a:pt x="0" y="18000"/>
                  </a:cubicBezTo>
                </a:path>
              </a:pathLst>
            </a:custGeom>
            <a:noFill/>
            <a:ln w="38100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81"/>
            <p:cNvSpPr/>
            <p:nvPr/>
          </p:nvSpPr>
          <p:spPr>
            <a:xfrm flipH="1">
              <a:off x="7683884" y="2132277"/>
              <a:ext cx="509381" cy="321033"/>
            </a:xfrm>
            <a:custGeom>
              <a:avLst/>
              <a:gdLst/>
              <a:ahLst/>
              <a:cxnLst/>
              <a:rect l="l" t="t" r="r" b="b"/>
              <a:pathLst>
                <a:path w="35641" h="24418" extrusionOk="0">
                  <a:moveTo>
                    <a:pt x="35641" y="2818"/>
                  </a:moveTo>
                  <a:cubicBezTo>
                    <a:pt x="26388" y="-1808"/>
                    <a:pt x="13663" y="-155"/>
                    <a:pt x="4681" y="4978"/>
                  </a:cubicBezTo>
                  <a:cubicBezTo>
                    <a:pt x="-1082" y="8271"/>
                    <a:pt x="361" y="17780"/>
                    <a:pt x="361" y="24418"/>
                  </a:cubicBezTo>
                </a:path>
              </a:pathLst>
            </a:custGeom>
            <a:noFill/>
            <a:ln w="38100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81"/>
            <p:cNvSpPr/>
            <p:nvPr/>
          </p:nvSpPr>
          <p:spPr>
            <a:xfrm flipH="1">
              <a:off x="7570680" y="2118960"/>
              <a:ext cx="452771" cy="249157"/>
            </a:xfrm>
            <a:custGeom>
              <a:avLst/>
              <a:gdLst/>
              <a:ahLst/>
              <a:cxnLst/>
              <a:rect l="l" t="t" r="r" b="b"/>
              <a:pathLst>
                <a:path w="31680" h="18951" extrusionOk="0">
                  <a:moveTo>
                    <a:pt x="31680" y="5271"/>
                  </a:moveTo>
                  <a:cubicBezTo>
                    <a:pt x="24817" y="696"/>
                    <a:pt x="14737" y="-1679"/>
                    <a:pt x="7200" y="1671"/>
                  </a:cubicBezTo>
                  <a:cubicBezTo>
                    <a:pt x="1498" y="4205"/>
                    <a:pt x="0" y="12711"/>
                    <a:pt x="0" y="18951"/>
                  </a:cubicBezTo>
                </a:path>
              </a:pathLst>
            </a:custGeom>
            <a:noFill/>
            <a:ln w="38100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81"/>
            <p:cNvSpPr/>
            <p:nvPr/>
          </p:nvSpPr>
          <p:spPr>
            <a:xfrm flipH="1">
              <a:off x="7457487" y="2142274"/>
              <a:ext cx="555673" cy="178516"/>
            </a:xfrm>
            <a:custGeom>
              <a:avLst/>
              <a:gdLst/>
              <a:ahLst/>
              <a:cxnLst/>
              <a:rect l="l" t="t" r="r" b="b"/>
              <a:pathLst>
                <a:path w="38880" h="13578" extrusionOk="0">
                  <a:moveTo>
                    <a:pt x="38880" y="6378"/>
                  </a:moveTo>
                  <a:cubicBezTo>
                    <a:pt x="32101" y="1536"/>
                    <a:pt x="22058" y="-1944"/>
                    <a:pt x="14400" y="1338"/>
                  </a:cubicBezTo>
                  <a:cubicBezTo>
                    <a:pt x="8610" y="3820"/>
                    <a:pt x="5635" y="10761"/>
                    <a:pt x="0" y="13578"/>
                  </a:cubicBezTo>
                </a:path>
              </a:pathLst>
            </a:custGeom>
            <a:noFill/>
            <a:ln w="38100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81"/>
            <p:cNvSpPr/>
            <p:nvPr/>
          </p:nvSpPr>
          <p:spPr>
            <a:xfrm flipH="1">
              <a:off x="7714755" y="2202322"/>
              <a:ext cx="452771" cy="165789"/>
            </a:xfrm>
            <a:custGeom>
              <a:avLst/>
              <a:gdLst/>
              <a:ahLst/>
              <a:cxnLst/>
              <a:rect l="l" t="t" r="r" b="b"/>
              <a:pathLst>
                <a:path w="31680" h="12610" extrusionOk="0">
                  <a:moveTo>
                    <a:pt x="31680" y="5410"/>
                  </a:moveTo>
                  <a:cubicBezTo>
                    <a:pt x="24982" y="945"/>
                    <a:pt x="15557" y="-1456"/>
                    <a:pt x="7920" y="1090"/>
                  </a:cubicBezTo>
                  <a:cubicBezTo>
                    <a:pt x="3499" y="2564"/>
                    <a:pt x="2084" y="8442"/>
                    <a:pt x="0" y="12610"/>
                  </a:cubicBezTo>
                </a:path>
              </a:pathLst>
            </a:custGeom>
            <a:noFill/>
            <a:ln w="38100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81"/>
            <p:cNvSpPr/>
            <p:nvPr/>
          </p:nvSpPr>
          <p:spPr>
            <a:xfrm flipH="1">
              <a:off x="7580987" y="2075216"/>
              <a:ext cx="658576" cy="245567"/>
            </a:xfrm>
            <a:custGeom>
              <a:avLst/>
              <a:gdLst/>
              <a:ahLst/>
              <a:cxnLst/>
              <a:rect l="l" t="t" r="r" b="b"/>
              <a:pathLst>
                <a:path w="46080" h="18678" extrusionOk="0">
                  <a:moveTo>
                    <a:pt x="46080" y="12198"/>
                  </a:moveTo>
                  <a:cubicBezTo>
                    <a:pt x="38701" y="2359"/>
                    <a:pt x="22468" y="-2491"/>
                    <a:pt x="10800" y="1398"/>
                  </a:cubicBezTo>
                  <a:cubicBezTo>
                    <a:pt x="6292" y="2901"/>
                    <a:pt x="1652" y="6819"/>
                    <a:pt x="720" y="11478"/>
                  </a:cubicBezTo>
                  <a:cubicBezTo>
                    <a:pt x="247" y="13843"/>
                    <a:pt x="1706" y="16972"/>
                    <a:pt x="0" y="18678"/>
                  </a:cubicBezTo>
                </a:path>
              </a:pathLst>
            </a:custGeom>
            <a:noFill/>
            <a:ln w="38100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81"/>
            <p:cNvSpPr/>
            <p:nvPr/>
          </p:nvSpPr>
          <p:spPr>
            <a:xfrm flipH="1">
              <a:off x="7694170" y="2226118"/>
              <a:ext cx="411610" cy="255586"/>
            </a:xfrm>
            <a:custGeom>
              <a:avLst/>
              <a:gdLst/>
              <a:ahLst/>
              <a:cxnLst/>
              <a:rect l="l" t="t" r="r" b="b"/>
              <a:pathLst>
                <a:path w="28800" h="19440" extrusionOk="0">
                  <a:moveTo>
                    <a:pt x="28800" y="0"/>
                  </a:moveTo>
                  <a:cubicBezTo>
                    <a:pt x="20782" y="668"/>
                    <a:pt x="12111" y="2260"/>
                    <a:pt x="5760" y="7200"/>
                  </a:cubicBezTo>
                  <a:cubicBezTo>
                    <a:pt x="2201" y="9968"/>
                    <a:pt x="1426" y="15162"/>
                    <a:pt x="0" y="19440"/>
                  </a:cubicBezTo>
                </a:path>
              </a:pathLst>
            </a:custGeom>
            <a:noFill/>
            <a:ln w="38100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81"/>
            <p:cNvSpPr/>
            <p:nvPr/>
          </p:nvSpPr>
          <p:spPr>
            <a:xfrm>
              <a:off x="7389960" y="2259852"/>
              <a:ext cx="360244" cy="378645"/>
            </a:xfrm>
            <a:custGeom>
              <a:avLst/>
              <a:gdLst/>
              <a:ahLst/>
              <a:cxnLst/>
              <a:rect l="l" t="t" r="r" b="b"/>
              <a:pathLst>
                <a:path w="25206" h="28800" extrusionOk="0">
                  <a:moveTo>
                    <a:pt x="25206" y="0"/>
                  </a:moveTo>
                  <a:cubicBezTo>
                    <a:pt x="17986" y="0"/>
                    <a:pt x="10151" y="2815"/>
                    <a:pt x="5046" y="7920"/>
                  </a:cubicBezTo>
                  <a:cubicBezTo>
                    <a:pt x="-17" y="12983"/>
                    <a:pt x="6" y="21640"/>
                    <a:pt x="6" y="28800"/>
                  </a:cubicBezTo>
                </a:path>
              </a:pathLst>
            </a:custGeom>
            <a:noFill/>
            <a:ln w="38100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81"/>
            <p:cNvSpPr/>
            <p:nvPr/>
          </p:nvSpPr>
          <p:spPr>
            <a:xfrm>
              <a:off x="7400333" y="2365819"/>
              <a:ext cx="360159" cy="304533"/>
            </a:xfrm>
            <a:custGeom>
              <a:avLst/>
              <a:gdLst/>
              <a:ahLst/>
              <a:cxnLst/>
              <a:rect l="l" t="t" r="r" b="b"/>
              <a:pathLst>
                <a:path w="25200" h="23163" extrusionOk="0">
                  <a:moveTo>
                    <a:pt x="25200" y="123"/>
                  </a:moveTo>
                  <a:cubicBezTo>
                    <a:pt x="19124" y="123"/>
                    <a:pt x="12256" y="-368"/>
                    <a:pt x="7200" y="3003"/>
                  </a:cubicBezTo>
                  <a:cubicBezTo>
                    <a:pt x="1263" y="6961"/>
                    <a:pt x="0" y="16027"/>
                    <a:pt x="0" y="23163"/>
                  </a:cubicBezTo>
                </a:path>
              </a:pathLst>
            </a:custGeom>
            <a:noFill/>
            <a:ln w="38100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81"/>
            <p:cNvSpPr/>
            <p:nvPr/>
          </p:nvSpPr>
          <p:spPr>
            <a:xfrm>
              <a:off x="7451788" y="2424225"/>
              <a:ext cx="205805" cy="236653"/>
            </a:xfrm>
            <a:custGeom>
              <a:avLst/>
              <a:gdLst/>
              <a:ahLst/>
              <a:cxnLst/>
              <a:rect l="l" t="t" r="r" b="b"/>
              <a:pathLst>
                <a:path w="14400" h="18000" extrusionOk="0">
                  <a:moveTo>
                    <a:pt x="14400" y="0"/>
                  </a:moveTo>
                  <a:cubicBezTo>
                    <a:pt x="9664" y="947"/>
                    <a:pt x="2967" y="1898"/>
                    <a:pt x="1440" y="6480"/>
                  </a:cubicBezTo>
                  <a:cubicBezTo>
                    <a:pt x="216" y="10151"/>
                    <a:pt x="0" y="14130"/>
                    <a:pt x="0" y="18000"/>
                  </a:cubicBezTo>
                </a:path>
              </a:pathLst>
            </a:custGeom>
            <a:noFill/>
            <a:ln w="38100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81"/>
            <p:cNvSpPr/>
            <p:nvPr/>
          </p:nvSpPr>
          <p:spPr>
            <a:xfrm>
              <a:off x="7384884" y="2203874"/>
              <a:ext cx="509381" cy="321033"/>
            </a:xfrm>
            <a:custGeom>
              <a:avLst/>
              <a:gdLst/>
              <a:ahLst/>
              <a:cxnLst/>
              <a:rect l="l" t="t" r="r" b="b"/>
              <a:pathLst>
                <a:path w="35641" h="24418" extrusionOk="0">
                  <a:moveTo>
                    <a:pt x="35641" y="2818"/>
                  </a:moveTo>
                  <a:cubicBezTo>
                    <a:pt x="26388" y="-1808"/>
                    <a:pt x="13663" y="-155"/>
                    <a:pt x="4681" y="4978"/>
                  </a:cubicBezTo>
                  <a:cubicBezTo>
                    <a:pt x="-1082" y="8271"/>
                    <a:pt x="361" y="17780"/>
                    <a:pt x="361" y="24418"/>
                  </a:cubicBezTo>
                </a:path>
              </a:pathLst>
            </a:custGeom>
            <a:noFill/>
            <a:ln w="38100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81"/>
            <p:cNvSpPr/>
            <p:nvPr/>
          </p:nvSpPr>
          <p:spPr>
            <a:xfrm>
              <a:off x="7410624" y="2273919"/>
              <a:ext cx="452771" cy="165789"/>
            </a:xfrm>
            <a:custGeom>
              <a:avLst/>
              <a:gdLst/>
              <a:ahLst/>
              <a:cxnLst/>
              <a:rect l="l" t="t" r="r" b="b"/>
              <a:pathLst>
                <a:path w="31680" h="12610" extrusionOk="0">
                  <a:moveTo>
                    <a:pt x="31680" y="5410"/>
                  </a:moveTo>
                  <a:cubicBezTo>
                    <a:pt x="24982" y="945"/>
                    <a:pt x="15557" y="-1456"/>
                    <a:pt x="7920" y="1090"/>
                  </a:cubicBezTo>
                  <a:cubicBezTo>
                    <a:pt x="3499" y="2564"/>
                    <a:pt x="2084" y="8442"/>
                    <a:pt x="0" y="12610"/>
                  </a:cubicBezTo>
                </a:path>
              </a:pathLst>
            </a:custGeom>
            <a:noFill/>
            <a:ln w="38100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81"/>
            <p:cNvSpPr/>
            <p:nvPr/>
          </p:nvSpPr>
          <p:spPr>
            <a:xfrm>
              <a:off x="7338586" y="2146813"/>
              <a:ext cx="658576" cy="245567"/>
            </a:xfrm>
            <a:custGeom>
              <a:avLst/>
              <a:gdLst/>
              <a:ahLst/>
              <a:cxnLst/>
              <a:rect l="l" t="t" r="r" b="b"/>
              <a:pathLst>
                <a:path w="46080" h="18678" extrusionOk="0">
                  <a:moveTo>
                    <a:pt x="46080" y="12198"/>
                  </a:moveTo>
                  <a:cubicBezTo>
                    <a:pt x="38701" y="2359"/>
                    <a:pt x="22468" y="-2491"/>
                    <a:pt x="10800" y="1398"/>
                  </a:cubicBezTo>
                  <a:cubicBezTo>
                    <a:pt x="6292" y="2901"/>
                    <a:pt x="1652" y="6819"/>
                    <a:pt x="720" y="11478"/>
                  </a:cubicBezTo>
                  <a:cubicBezTo>
                    <a:pt x="247" y="13843"/>
                    <a:pt x="1706" y="16972"/>
                    <a:pt x="0" y="18678"/>
                  </a:cubicBezTo>
                </a:path>
              </a:pathLst>
            </a:custGeom>
            <a:noFill/>
            <a:ln w="38100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81"/>
            <p:cNvSpPr/>
            <p:nvPr/>
          </p:nvSpPr>
          <p:spPr>
            <a:xfrm>
              <a:off x="7472370" y="2297714"/>
              <a:ext cx="411610" cy="255586"/>
            </a:xfrm>
            <a:custGeom>
              <a:avLst/>
              <a:gdLst/>
              <a:ahLst/>
              <a:cxnLst/>
              <a:rect l="l" t="t" r="r" b="b"/>
              <a:pathLst>
                <a:path w="28800" h="19440" extrusionOk="0">
                  <a:moveTo>
                    <a:pt x="28800" y="0"/>
                  </a:moveTo>
                  <a:cubicBezTo>
                    <a:pt x="20782" y="668"/>
                    <a:pt x="12111" y="2260"/>
                    <a:pt x="5760" y="7200"/>
                  </a:cubicBezTo>
                  <a:cubicBezTo>
                    <a:pt x="2201" y="9968"/>
                    <a:pt x="1426" y="15162"/>
                    <a:pt x="0" y="19440"/>
                  </a:cubicBezTo>
                </a:path>
              </a:pathLst>
            </a:custGeom>
            <a:noFill/>
            <a:ln w="38100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81"/>
            <p:cNvSpPr/>
            <p:nvPr/>
          </p:nvSpPr>
          <p:spPr>
            <a:xfrm>
              <a:off x="7744304" y="3227664"/>
              <a:ext cx="225053" cy="636791"/>
            </a:xfrm>
            <a:prstGeom prst="flowChartPunchedCard">
              <a:avLst/>
            </a:prstGeom>
            <a:solidFill>
              <a:srgbClr val="966C5A"/>
            </a:solidFill>
            <a:ln w="19050" cap="flat" cmpd="sng">
              <a:solidFill>
                <a:srgbClr val="513A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81"/>
            <p:cNvSpPr/>
            <p:nvPr/>
          </p:nvSpPr>
          <p:spPr>
            <a:xfrm flipH="1">
              <a:off x="7552604" y="3227664"/>
              <a:ext cx="225053" cy="636791"/>
            </a:xfrm>
            <a:prstGeom prst="flowChartPunchedCard">
              <a:avLst/>
            </a:prstGeom>
            <a:solidFill>
              <a:srgbClr val="966C5A"/>
            </a:solidFill>
            <a:ln w="19050" cap="flat" cmpd="sng">
              <a:solidFill>
                <a:srgbClr val="513A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81"/>
            <p:cNvSpPr/>
            <p:nvPr/>
          </p:nvSpPr>
          <p:spPr>
            <a:xfrm>
              <a:off x="7710139" y="3469455"/>
              <a:ext cx="46598" cy="46958"/>
            </a:xfrm>
            <a:prstGeom prst="ellipse">
              <a:avLst/>
            </a:prstGeom>
            <a:solidFill>
              <a:srgbClr val="513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81"/>
            <p:cNvSpPr/>
            <p:nvPr/>
          </p:nvSpPr>
          <p:spPr>
            <a:xfrm>
              <a:off x="7710139" y="3571027"/>
              <a:ext cx="46598" cy="46958"/>
            </a:xfrm>
            <a:prstGeom prst="ellipse">
              <a:avLst/>
            </a:prstGeom>
            <a:solidFill>
              <a:srgbClr val="513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p81"/>
            <p:cNvSpPr/>
            <p:nvPr/>
          </p:nvSpPr>
          <p:spPr>
            <a:xfrm>
              <a:off x="7710139" y="3672599"/>
              <a:ext cx="46598" cy="46958"/>
            </a:xfrm>
            <a:prstGeom prst="ellipse">
              <a:avLst/>
            </a:prstGeom>
            <a:solidFill>
              <a:srgbClr val="513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203" name="Google Shape;3203;p81"/>
            <p:cNvCxnSpPr/>
            <p:nvPr/>
          </p:nvCxnSpPr>
          <p:spPr>
            <a:xfrm rot="10800000">
              <a:off x="7295141" y="3451031"/>
              <a:ext cx="307990" cy="260633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04" name="Google Shape;3204;p81"/>
            <p:cNvCxnSpPr/>
            <p:nvPr/>
          </p:nvCxnSpPr>
          <p:spPr>
            <a:xfrm rot="10800000" flipH="1">
              <a:off x="7843997" y="3612549"/>
              <a:ext cx="352383" cy="472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205" name="Google Shape;3205;p81"/>
          <p:cNvGrpSpPr/>
          <p:nvPr/>
        </p:nvGrpSpPr>
        <p:grpSpPr>
          <a:xfrm>
            <a:off x="10151479" y="2250270"/>
            <a:ext cx="1091958" cy="2551587"/>
            <a:chOff x="10151479" y="2250270"/>
            <a:chExt cx="1091958" cy="2551587"/>
          </a:xfrm>
        </p:grpSpPr>
        <p:sp>
          <p:nvSpPr>
            <p:cNvPr id="3206" name="Google Shape;3206;p81"/>
            <p:cNvSpPr/>
            <p:nvPr/>
          </p:nvSpPr>
          <p:spPr>
            <a:xfrm>
              <a:off x="10247697" y="2307404"/>
              <a:ext cx="811264" cy="892030"/>
            </a:xfrm>
            <a:prstGeom prst="ellipse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207" name="Google Shape;3207;p81"/>
            <p:cNvCxnSpPr/>
            <p:nvPr/>
          </p:nvCxnSpPr>
          <p:spPr>
            <a:xfrm>
              <a:off x="10620900" y="3199442"/>
              <a:ext cx="0" cy="106927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08" name="Google Shape;3208;p81"/>
            <p:cNvCxnSpPr/>
            <p:nvPr/>
          </p:nvCxnSpPr>
          <p:spPr>
            <a:xfrm flipH="1">
              <a:off x="10159638" y="4249262"/>
              <a:ext cx="476633" cy="552595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09" name="Google Shape;3209;p81"/>
            <p:cNvCxnSpPr/>
            <p:nvPr/>
          </p:nvCxnSpPr>
          <p:spPr>
            <a:xfrm>
              <a:off x="10626736" y="4249262"/>
              <a:ext cx="432180" cy="51011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10" name="Google Shape;3210;p81"/>
            <p:cNvCxnSpPr/>
            <p:nvPr/>
          </p:nvCxnSpPr>
          <p:spPr>
            <a:xfrm>
              <a:off x="10624596" y="3462702"/>
              <a:ext cx="618841" cy="54583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11" name="Google Shape;3211;p81"/>
            <p:cNvCxnSpPr/>
            <p:nvPr/>
          </p:nvCxnSpPr>
          <p:spPr>
            <a:xfrm flipH="1">
              <a:off x="10151479" y="3417063"/>
              <a:ext cx="446174" cy="36569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12" name="Google Shape;3212;p81"/>
            <p:cNvSpPr/>
            <p:nvPr/>
          </p:nvSpPr>
          <p:spPr>
            <a:xfrm flipH="1">
              <a:off x="10690780" y="2359428"/>
              <a:ext cx="373709" cy="365616"/>
            </a:xfrm>
            <a:custGeom>
              <a:avLst/>
              <a:gdLst/>
              <a:ahLst/>
              <a:cxnLst/>
              <a:rect l="l" t="t" r="r" b="b"/>
              <a:pathLst>
                <a:path w="25206" h="28800" extrusionOk="0">
                  <a:moveTo>
                    <a:pt x="25206" y="0"/>
                  </a:moveTo>
                  <a:cubicBezTo>
                    <a:pt x="17986" y="0"/>
                    <a:pt x="10151" y="2815"/>
                    <a:pt x="5046" y="7920"/>
                  </a:cubicBezTo>
                  <a:cubicBezTo>
                    <a:pt x="-17" y="12983"/>
                    <a:pt x="6" y="21640"/>
                    <a:pt x="6" y="28800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81"/>
            <p:cNvSpPr/>
            <p:nvPr/>
          </p:nvSpPr>
          <p:spPr>
            <a:xfrm flipH="1">
              <a:off x="10680110" y="2412714"/>
              <a:ext cx="373620" cy="294055"/>
            </a:xfrm>
            <a:custGeom>
              <a:avLst/>
              <a:gdLst/>
              <a:ahLst/>
              <a:cxnLst/>
              <a:rect l="l" t="t" r="r" b="b"/>
              <a:pathLst>
                <a:path w="25200" h="23163" extrusionOk="0">
                  <a:moveTo>
                    <a:pt x="25200" y="123"/>
                  </a:moveTo>
                  <a:cubicBezTo>
                    <a:pt x="19124" y="123"/>
                    <a:pt x="12256" y="-368"/>
                    <a:pt x="7200" y="3003"/>
                  </a:cubicBezTo>
                  <a:cubicBezTo>
                    <a:pt x="1263" y="6961"/>
                    <a:pt x="0" y="16027"/>
                    <a:pt x="0" y="23163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81"/>
            <p:cNvSpPr/>
            <p:nvPr/>
          </p:nvSpPr>
          <p:spPr>
            <a:xfrm flipH="1">
              <a:off x="10786860" y="2469114"/>
              <a:ext cx="213497" cy="228510"/>
            </a:xfrm>
            <a:custGeom>
              <a:avLst/>
              <a:gdLst/>
              <a:ahLst/>
              <a:cxnLst/>
              <a:rect l="l" t="t" r="r" b="b"/>
              <a:pathLst>
                <a:path w="14400" h="18000" extrusionOk="0">
                  <a:moveTo>
                    <a:pt x="14400" y="0"/>
                  </a:moveTo>
                  <a:cubicBezTo>
                    <a:pt x="9664" y="947"/>
                    <a:pt x="2967" y="1898"/>
                    <a:pt x="1440" y="6480"/>
                  </a:cubicBezTo>
                  <a:cubicBezTo>
                    <a:pt x="216" y="10151"/>
                    <a:pt x="0" y="14130"/>
                    <a:pt x="0" y="18000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81"/>
            <p:cNvSpPr/>
            <p:nvPr/>
          </p:nvSpPr>
          <p:spPr>
            <a:xfrm flipH="1">
              <a:off x="10541334" y="2305372"/>
              <a:ext cx="528420" cy="309987"/>
            </a:xfrm>
            <a:custGeom>
              <a:avLst/>
              <a:gdLst/>
              <a:ahLst/>
              <a:cxnLst/>
              <a:rect l="l" t="t" r="r" b="b"/>
              <a:pathLst>
                <a:path w="35641" h="24418" extrusionOk="0">
                  <a:moveTo>
                    <a:pt x="35641" y="2818"/>
                  </a:moveTo>
                  <a:cubicBezTo>
                    <a:pt x="26388" y="-1808"/>
                    <a:pt x="13663" y="-155"/>
                    <a:pt x="4681" y="4978"/>
                  </a:cubicBezTo>
                  <a:cubicBezTo>
                    <a:pt x="-1082" y="8271"/>
                    <a:pt x="361" y="17780"/>
                    <a:pt x="361" y="24418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81"/>
            <p:cNvSpPr/>
            <p:nvPr/>
          </p:nvSpPr>
          <p:spPr>
            <a:xfrm flipH="1">
              <a:off x="10423918" y="2292512"/>
              <a:ext cx="469693" cy="240583"/>
            </a:xfrm>
            <a:custGeom>
              <a:avLst/>
              <a:gdLst/>
              <a:ahLst/>
              <a:cxnLst/>
              <a:rect l="l" t="t" r="r" b="b"/>
              <a:pathLst>
                <a:path w="31680" h="18951" extrusionOk="0">
                  <a:moveTo>
                    <a:pt x="31680" y="5271"/>
                  </a:moveTo>
                  <a:cubicBezTo>
                    <a:pt x="24817" y="696"/>
                    <a:pt x="14737" y="-1679"/>
                    <a:pt x="7200" y="1671"/>
                  </a:cubicBezTo>
                  <a:cubicBezTo>
                    <a:pt x="1498" y="4205"/>
                    <a:pt x="0" y="12711"/>
                    <a:pt x="0" y="18951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81"/>
            <p:cNvSpPr/>
            <p:nvPr/>
          </p:nvSpPr>
          <p:spPr>
            <a:xfrm flipH="1">
              <a:off x="10306495" y="2315025"/>
              <a:ext cx="576442" cy="172373"/>
            </a:xfrm>
            <a:custGeom>
              <a:avLst/>
              <a:gdLst/>
              <a:ahLst/>
              <a:cxnLst/>
              <a:rect l="l" t="t" r="r" b="b"/>
              <a:pathLst>
                <a:path w="38880" h="13578" extrusionOk="0">
                  <a:moveTo>
                    <a:pt x="38880" y="6378"/>
                  </a:moveTo>
                  <a:cubicBezTo>
                    <a:pt x="32101" y="1536"/>
                    <a:pt x="22058" y="-1944"/>
                    <a:pt x="14400" y="1338"/>
                  </a:cubicBezTo>
                  <a:cubicBezTo>
                    <a:pt x="8610" y="3820"/>
                    <a:pt x="5635" y="10761"/>
                    <a:pt x="0" y="13578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81"/>
            <p:cNvSpPr/>
            <p:nvPr/>
          </p:nvSpPr>
          <p:spPr>
            <a:xfrm flipH="1">
              <a:off x="10573361" y="2373012"/>
              <a:ext cx="469693" cy="160084"/>
            </a:xfrm>
            <a:custGeom>
              <a:avLst/>
              <a:gdLst/>
              <a:ahLst/>
              <a:cxnLst/>
              <a:rect l="l" t="t" r="r" b="b"/>
              <a:pathLst>
                <a:path w="31680" h="12610" extrusionOk="0">
                  <a:moveTo>
                    <a:pt x="31680" y="5410"/>
                  </a:moveTo>
                  <a:cubicBezTo>
                    <a:pt x="24982" y="945"/>
                    <a:pt x="15557" y="-1456"/>
                    <a:pt x="7920" y="1090"/>
                  </a:cubicBezTo>
                  <a:cubicBezTo>
                    <a:pt x="3499" y="2564"/>
                    <a:pt x="2084" y="8442"/>
                    <a:pt x="0" y="12610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81"/>
            <p:cNvSpPr/>
            <p:nvPr/>
          </p:nvSpPr>
          <p:spPr>
            <a:xfrm flipH="1">
              <a:off x="10434586" y="2250270"/>
              <a:ext cx="683190" cy="237117"/>
            </a:xfrm>
            <a:custGeom>
              <a:avLst/>
              <a:gdLst/>
              <a:ahLst/>
              <a:cxnLst/>
              <a:rect l="l" t="t" r="r" b="b"/>
              <a:pathLst>
                <a:path w="46080" h="18678" extrusionOk="0">
                  <a:moveTo>
                    <a:pt x="46080" y="12198"/>
                  </a:moveTo>
                  <a:cubicBezTo>
                    <a:pt x="38701" y="2359"/>
                    <a:pt x="22468" y="-2491"/>
                    <a:pt x="10800" y="1398"/>
                  </a:cubicBezTo>
                  <a:cubicBezTo>
                    <a:pt x="6292" y="2901"/>
                    <a:pt x="1652" y="6819"/>
                    <a:pt x="720" y="11478"/>
                  </a:cubicBezTo>
                  <a:cubicBezTo>
                    <a:pt x="247" y="13843"/>
                    <a:pt x="1706" y="16972"/>
                    <a:pt x="0" y="18678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81"/>
            <p:cNvSpPr/>
            <p:nvPr/>
          </p:nvSpPr>
          <p:spPr>
            <a:xfrm flipH="1">
              <a:off x="10552014" y="2395990"/>
              <a:ext cx="426994" cy="246791"/>
            </a:xfrm>
            <a:custGeom>
              <a:avLst/>
              <a:gdLst/>
              <a:ahLst/>
              <a:cxnLst/>
              <a:rect l="l" t="t" r="r" b="b"/>
              <a:pathLst>
                <a:path w="28800" h="19440" extrusionOk="0">
                  <a:moveTo>
                    <a:pt x="28800" y="0"/>
                  </a:moveTo>
                  <a:cubicBezTo>
                    <a:pt x="20782" y="668"/>
                    <a:pt x="12111" y="2260"/>
                    <a:pt x="5760" y="7200"/>
                  </a:cubicBezTo>
                  <a:cubicBezTo>
                    <a:pt x="2201" y="9968"/>
                    <a:pt x="1426" y="15162"/>
                    <a:pt x="0" y="19440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81"/>
            <p:cNvSpPr/>
            <p:nvPr/>
          </p:nvSpPr>
          <p:spPr>
            <a:xfrm>
              <a:off x="10236515" y="2428567"/>
              <a:ext cx="373709" cy="365616"/>
            </a:xfrm>
            <a:custGeom>
              <a:avLst/>
              <a:gdLst/>
              <a:ahLst/>
              <a:cxnLst/>
              <a:rect l="l" t="t" r="r" b="b"/>
              <a:pathLst>
                <a:path w="25206" h="28800" extrusionOk="0">
                  <a:moveTo>
                    <a:pt x="25206" y="0"/>
                  </a:moveTo>
                  <a:cubicBezTo>
                    <a:pt x="17986" y="0"/>
                    <a:pt x="10151" y="2815"/>
                    <a:pt x="5046" y="7920"/>
                  </a:cubicBezTo>
                  <a:cubicBezTo>
                    <a:pt x="-17" y="12983"/>
                    <a:pt x="6" y="21640"/>
                    <a:pt x="6" y="28800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81"/>
            <p:cNvSpPr/>
            <p:nvPr/>
          </p:nvSpPr>
          <p:spPr>
            <a:xfrm>
              <a:off x="10247274" y="2530895"/>
              <a:ext cx="373620" cy="294055"/>
            </a:xfrm>
            <a:custGeom>
              <a:avLst/>
              <a:gdLst/>
              <a:ahLst/>
              <a:cxnLst/>
              <a:rect l="l" t="t" r="r" b="b"/>
              <a:pathLst>
                <a:path w="25200" h="23163" extrusionOk="0">
                  <a:moveTo>
                    <a:pt x="25200" y="123"/>
                  </a:moveTo>
                  <a:cubicBezTo>
                    <a:pt x="19124" y="123"/>
                    <a:pt x="12256" y="-368"/>
                    <a:pt x="7200" y="3003"/>
                  </a:cubicBezTo>
                  <a:cubicBezTo>
                    <a:pt x="1263" y="6961"/>
                    <a:pt x="0" y="16027"/>
                    <a:pt x="0" y="23163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81"/>
            <p:cNvSpPr/>
            <p:nvPr/>
          </p:nvSpPr>
          <p:spPr>
            <a:xfrm>
              <a:off x="10300647" y="2587296"/>
              <a:ext cx="213497" cy="228510"/>
            </a:xfrm>
            <a:custGeom>
              <a:avLst/>
              <a:gdLst/>
              <a:ahLst/>
              <a:cxnLst/>
              <a:rect l="l" t="t" r="r" b="b"/>
              <a:pathLst>
                <a:path w="14400" h="18000" extrusionOk="0">
                  <a:moveTo>
                    <a:pt x="14400" y="0"/>
                  </a:moveTo>
                  <a:cubicBezTo>
                    <a:pt x="9664" y="947"/>
                    <a:pt x="2967" y="1898"/>
                    <a:pt x="1440" y="6480"/>
                  </a:cubicBezTo>
                  <a:cubicBezTo>
                    <a:pt x="216" y="10151"/>
                    <a:pt x="0" y="14130"/>
                    <a:pt x="0" y="18000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81"/>
            <p:cNvSpPr/>
            <p:nvPr/>
          </p:nvSpPr>
          <p:spPr>
            <a:xfrm>
              <a:off x="10231250" y="2374510"/>
              <a:ext cx="528420" cy="309987"/>
            </a:xfrm>
            <a:custGeom>
              <a:avLst/>
              <a:gdLst/>
              <a:ahLst/>
              <a:cxnLst/>
              <a:rect l="l" t="t" r="r" b="b"/>
              <a:pathLst>
                <a:path w="35641" h="24418" extrusionOk="0">
                  <a:moveTo>
                    <a:pt x="35641" y="2818"/>
                  </a:moveTo>
                  <a:cubicBezTo>
                    <a:pt x="26388" y="-1808"/>
                    <a:pt x="13663" y="-155"/>
                    <a:pt x="4681" y="4978"/>
                  </a:cubicBezTo>
                  <a:cubicBezTo>
                    <a:pt x="-1082" y="8271"/>
                    <a:pt x="361" y="17780"/>
                    <a:pt x="361" y="24418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81"/>
            <p:cNvSpPr/>
            <p:nvPr/>
          </p:nvSpPr>
          <p:spPr>
            <a:xfrm>
              <a:off x="10257949" y="2442150"/>
              <a:ext cx="469693" cy="160084"/>
            </a:xfrm>
            <a:custGeom>
              <a:avLst/>
              <a:gdLst/>
              <a:ahLst/>
              <a:cxnLst/>
              <a:rect l="l" t="t" r="r" b="b"/>
              <a:pathLst>
                <a:path w="31680" h="12610" extrusionOk="0">
                  <a:moveTo>
                    <a:pt x="31680" y="5410"/>
                  </a:moveTo>
                  <a:cubicBezTo>
                    <a:pt x="24982" y="945"/>
                    <a:pt x="15557" y="-1456"/>
                    <a:pt x="7920" y="1090"/>
                  </a:cubicBezTo>
                  <a:cubicBezTo>
                    <a:pt x="3499" y="2564"/>
                    <a:pt x="2084" y="8442"/>
                    <a:pt x="0" y="12610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81"/>
            <p:cNvSpPr/>
            <p:nvPr/>
          </p:nvSpPr>
          <p:spPr>
            <a:xfrm>
              <a:off x="10183227" y="2319408"/>
              <a:ext cx="683190" cy="237117"/>
            </a:xfrm>
            <a:custGeom>
              <a:avLst/>
              <a:gdLst/>
              <a:ahLst/>
              <a:cxnLst/>
              <a:rect l="l" t="t" r="r" b="b"/>
              <a:pathLst>
                <a:path w="46080" h="18678" extrusionOk="0">
                  <a:moveTo>
                    <a:pt x="46080" y="12198"/>
                  </a:moveTo>
                  <a:cubicBezTo>
                    <a:pt x="38701" y="2359"/>
                    <a:pt x="22468" y="-2491"/>
                    <a:pt x="10800" y="1398"/>
                  </a:cubicBezTo>
                  <a:cubicBezTo>
                    <a:pt x="6292" y="2901"/>
                    <a:pt x="1652" y="6819"/>
                    <a:pt x="720" y="11478"/>
                  </a:cubicBezTo>
                  <a:cubicBezTo>
                    <a:pt x="247" y="13843"/>
                    <a:pt x="1706" y="16972"/>
                    <a:pt x="0" y="18678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81"/>
            <p:cNvSpPr/>
            <p:nvPr/>
          </p:nvSpPr>
          <p:spPr>
            <a:xfrm>
              <a:off x="10321996" y="2465129"/>
              <a:ext cx="426994" cy="246791"/>
            </a:xfrm>
            <a:custGeom>
              <a:avLst/>
              <a:gdLst/>
              <a:ahLst/>
              <a:cxnLst/>
              <a:rect l="l" t="t" r="r" b="b"/>
              <a:pathLst>
                <a:path w="28800" h="19440" extrusionOk="0">
                  <a:moveTo>
                    <a:pt x="28800" y="0"/>
                  </a:moveTo>
                  <a:cubicBezTo>
                    <a:pt x="20782" y="668"/>
                    <a:pt x="12111" y="2260"/>
                    <a:pt x="5760" y="7200"/>
                  </a:cubicBezTo>
                  <a:cubicBezTo>
                    <a:pt x="2201" y="9968"/>
                    <a:pt x="1426" y="15162"/>
                    <a:pt x="0" y="19440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81"/>
            <p:cNvSpPr/>
            <p:nvPr/>
          </p:nvSpPr>
          <p:spPr>
            <a:xfrm>
              <a:off x="10445410" y="3324477"/>
              <a:ext cx="373699" cy="160079"/>
            </a:xfrm>
            <a:prstGeom prst="flowChartManualOperation">
              <a:avLst/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p81"/>
            <p:cNvSpPr/>
            <p:nvPr/>
          </p:nvSpPr>
          <p:spPr>
            <a:xfrm>
              <a:off x="10547984" y="3406730"/>
              <a:ext cx="168550" cy="552595"/>
            </a:xfrm>
            <a:prstGeom prst="flowChartOffpageConnector">
              <a:avLst/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230" name="Google Shape;3230;p81"/>
            <p:cNvCxnSpPr/>
            <p:nvPr/>
          </p:nvCxnSpPr>
          <p:spPr>
            <a:xfrm flipH="1">
              <a:off x="10552315" y="3532666"/>
              <a:ext cx="152704" cy="104263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31" name="Google Shape;3231;p81"/>
            <p:cNvCxnSpPr/>
            <p:nvPr/>
          </p:nvCxnSpPr>
          <p:spPr>
            <a:xfrm flipH="1">
              <a:off x="10553996" y="3685030"/>
              <a:ext cx="152704" cy="104263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32" name="Google Shape;3232;p81"/>
            <p:cNvCxnSpPr/>
            <p:nvPr/>
          </p:nvCxnSpPr>
          <p:spPr>
            <a:xfrm flipH="1">
              <a:off x="10555916" y="3763469"/>
              <a:ext cx="152704" cy="104263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33" name="Google Shape;3233;p81"/>
            <p:cNvCxnSpPr/>
            <p:nvPr/>
          </p:nvCxnSpPr>
          <p:spPr>
            <a:xfrm flipH="1">
              <a:off x="10555916" y="3604299"/>
              <a:ext cx="152704" cy="104263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34" name="Google Shape;3234;p81"/>
            <p:cNvCxnSpPr/>
            <p:nvPr/>
          </p:nvCxnSpPr>
          <p:spPr>
            <a:xfrm flipH="1">
              <a:off x="10552315" y="3475434"/>
              <a:ext cx="84172" cy="7395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35" name="Google Shape;3235;p81"/>
            <p:cNvCxnSpPr/>
            <p:nvPr/>
          </p:nvCxnSpPr>
          <p:spPr>
            <a:xfrm>
              <a:off x="10711312" y="3348717"/>
              <a:ext cx="69355" cy="6082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36" name="Google Shape;3236;p81"/>
            <p:cNvCxnSpPr/>
            <p:nvPr/>
          </p:nvCxnSpPr>
          <p:spPr>
            <a:xfrm>
              <a:off x="10590062" y="3340181"/>
              <a:ext cx="145295" cy="123378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37" name="Google Shape;3237;p81"/>
            <p:cNvCxnSpPr/>
            <p:nvPr/>
          </p:nvCxnSpPr>
          <p:spPr>
            <a:xfrm>
              <a:off x="10505787" y="3340173"/>
              <a:ext cx="145295" cy="123378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38" name="Google Shape;3238;p81"/>
            <p:cNvCxnSpPr/>
            <p:nvPr/>
          </p:nvCxnSpPr>
          <p:spPr>
            <a:xfrm>
              <a:off x="10505787" y="3411822"/>
              <a:ext cx="69355" cy="6082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39" name="Google Shape;3239;p81"/>
            <p:cNvCxnSpPr/>
            <p:nvPr/>
          </p:nvCxnSpPr>
          <p:spPr>
            <a:xfrm>
              <a:off x="10530877" y="3036201"/>
              <a:ext cx="277624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40" name="Google Shape;3240;p81"/>
            <p:cNvSpPr/>
            <p:nvPr/>
          </p:nvSpPr>
          <p:spPr>
            <a:xfrm rot="5400000">
              <a:off x="10430311" y="2650571"/>
              <a:ext cx="189025" cy="268157"/>
            </a:xfrm>
            <a:prstGeom prst="flowChartDelay">
              <a:avLst/>
            </a:prstGeom>
            <a:solidFill>
              <a:srgbClr val="B7B7B7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81"/>
            <p:cNvSpPr/>
            <p:nvPr/>
          </p:nvSpPr>
          <p:spPr>
            <a:xfrm rot="5400000">
              <a:off x="10762952" y="2650571"/>
              <a:ext cx="189025" cy="268157"/>
            </a:xfrm>
            <a:prstGeom prst="flowChartDelay">
              <a:avLst/>
            </a:prstGeom>
            <a:solidFill>
              <a:srgbClr val="B7B7B7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242" name="Google Shape;3242;p81"/>
            <p:cNvCxnSpPr/>
            <p:nvPr/>
          </p:nvCxnSpPr>
          <p:spPr>
            <a:xfrm>
              <a:off x="10390745" y="2688979"/>
              <a:ext cx="601553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43" name="Google Shape;3243;p81"/>
            <p:cNvCxnSpPr/>
            <p:nvPr/>
          </p:nvCxnSpPr>
          <p:spPr>
            <a:xfrm rot="10800000">
              <a:off x="10248760" y="2645504"/>
              <a:ext cx="138709" cy="52132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44" name="Google Shape;3244;p81"/>
            <p:cNvCxnSpPr/>
            <p:nvPr/>
          </p:nvCxnSpPr>
          <p:spPr>
            <a:xfrm flipH="1">
              <a:off x="11004783" y="2602157"/>
              <a:ext cx="62769" cy="94802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245" name="Google Shape;3245;p81"/>
          <p:cNvGrpSpPr/>
          <p:nvPr/>
        </p:nvGrpSpPr>
        <p:grpSpPr>
          <a:xfrm>
            <a:off x="4164859" y="2077884"/>
            <a:ext cx="1304100" cy="2723914"/>
            <a:chOff x="4164859" y="1847950"/>
            <a:chExt cx="1304100" cy="2723914"/>
          </a:xfrm>
        </p:grpSpPr>
        <p:sp>
          <p:nvSpPr>
            <p:cNvPr id="3246" name="Google Shape;3246;p81"/>
            <p:cNvSpPr/>
            <p:nvPr/>
          </p:nvSpPr>
          <p:spPr>
            <a:xfrm>
              <a:off x="4480087" y="2207282"/>
              <a:ext cx="721500" cy="845700"/>
            </a:xfrm>
            <a:prstGeom prst="ellipse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247" name="Google Shape;3247;p81"/>
            <p:cNvCxnSpPr/>
            <p:nvPr/>
          </p:nvCxnSpPr>
          <p:spPr>
            <a:xfrm>
              <a:off x="4811999" y="3052888"/>
              <a:ext cx="0" cy="10137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48" name="Google Shape;3248;p81"/>
            <p:cNvCxnSpPr/>
            <p:nvPr/>
          </p:nvCxnSpPr>
          <p:spPr>
            <a:xfrm flipH="1">
              <a:off x="4401769" y="4048064"/>
              <a:ext cx="423900" cy="5238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49" name="Google Shape;3249;p81"/>
            <p:cNvCxnSpPr/>
            <p:nvPr/>
          </p:nvCxnSpPr>
          <p:spPr>
            <a:xfrm>
              <a:off x="4817189" y="4048064"/>
              <a:ext cx="384300" cy="4836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50" name="Google Shape;3250;p81"/>
            <p:cNvCxnSpPr/>
            <p:nvPr/>
          </p:nvCxnSpPr>
          <p:spPr>
            <a:xfrm rot="10800000" flipH="1">
              <a:off x="4832659" y="3052780"/>
              <a:ext cx="636300" cy="3291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51" name="Google Shape;3251;p81"/>
            <p:cNvCxnSpPr/>
            <p:nvPr/>
          </p:nvCxnSpPr>
          <p:spPr>
            <a:xfrm rot="10800000">
              <a:off x="4164859" y="2931880"/>
              <a:ext cx="667800" cy="4500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52" name="Google Shape;3252;p81"/>
            <p:cNvSpPr/>
            <p:nvPr/>
          </p:nvSpPr>
          <p:spPr>
            <a:xfrm rot="-258676">
              <a:off x="4743082" y="2511659"/>
              <a:ext cx="135684" cy="194035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81"/>
            <p:cNvSpPr/>
            <p:nvPr/>
          </p:nvSpPr>
          <p:spPr>
            <a:xfrm rot="-6917">
              <a:off x="4868244" y="2504224"/>
              <a:ext cx="149100" cy="1941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81"/>
            <p:cNvSpPr/>
            <p:nvPr/>
          </p:nvSpPr>
          <p:spPr>
            <a:xfrm>
              <a:off x="4764188" y="2571389"/>
              <a:ext cx="74700" cy="74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81"/>
            <p:cNvSpPr/>
            <p:nvPr/>
          </p:nvSpPr>
          <p:spPr>
            <a:xfrm>
              <a:off x="4905295" y="2564105"/>
              <a:ext cx="74700" cy="74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81"/>
            <p:cNvSpPr/>
            <p:nvPr/>
          </p:nvSpPr>
          <p:spPr>
            <a:xfrm rot="9181330">
              <a:off x="4726750" y="2808350"/>
              <a:ext cx="265370" cy="30312"/>
            </a:xfrm>
            <a:custGeom>
              <a:avLst/>
              <a:gdLst/>
              <a:ahLst/>
              <a:cxnLst/>
              <a:rect l="l" t="t" r="r" b="b"/>
              <a:pathLst>
                <a:path w="68400" h="25196" extrusionOk="0">
                  <a:moveTo>
                    <a:pt x="0" y="2876"/>
                  </a:moveTo>
                  <a:cubicBezTo>
                    <a:pt x="7560" y="2636"/>
                    <a:pt x="33960" y="-2284"/>
                    <a:pt x="45360" y="1436"/>
                  </a:cubicBezTo>
                  <a:cubicBezTo>
                    <a:pt x="56760" y="5156"/>
                    <a:pt x="64560" y="21236"/>
                    <a:pt x="68400" y="25196"/>
                  </a:cubicBezTo>
                </a:path>
              </a:pathLst>
            </a:custGeom>
            <a:noFill/>
            <a:ln w="19050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81"/>
            <p:cNvSpPr/>
            <p:nvPr/>
          </p:nvSpPr>
          <p:spPr>
            <a:xfrm flipH="1">
              <a:off x="4874167" y="2303087"/>
              <a:ext cx="332341" cy="346608"/>
            </a:xfrm>
            <a:custGeom>
              <a:avLst/>
              <a:gdLst/>
              <a:ahLst/>
              <a:cxnLst/>
              <a:rect l="l" t="t" r="r" b="b"/>
              <a:pathLst>
                <a:path w="25206" h="28800" extrusionOk="0">
                  <a:moveTo>
                    <a:pt x="25206" y="0"/>
                  </a:moveTo>
                  <a:cubicBezTo>
                    <a:pt x="17986" y="0"/>
                    <a:pt x="10151" y="2815"/>
                    <a:pt x="5046" y="7920"/>
                  </a:cubicBezTo>
                  <a:cubicBezTo>
                    <a:pt x="-17" y="12983"/>
                    <a:pt x="6" y="21640"/>
                    <a:pt x="6" y="2880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81"/>
            <p:cNvSpPr/>
            <p:nvPr/>
          </p:nvSpPr>
          <p:spPr>
            <a:xfrm flipH="1">
              <a:off x="4864677" y="2353600"/>
              <a:ext cx="332262" cy="278767"/>
            </a:xfrm>
            <a:custGeom>
              <a:avLst/>
              <a:gdLst/>
              <a:ahLst/>
              <a:cxnLst/>
              <a:rect l="l" t="t" r="r" b="b"/>
              <a:pathLst>
                <a:path w="25200" h="23163" extrusionOk="0">
                  <a:moveTo>
                    <a:pt x="25200" y="123"/>
                  </a:moveTo>
                  <a:cubicBezTo>
                    <a:pt x="19124" y="123"/>
                    <a:pt x="12256" y="-368"/>
                    <a:pt x="7200" y="3003"/>
                  </a:cubicBezTo>
                  <a:cubicBezTo>
                    <a:pt x="1263" y="6961"/>
                    <a:pt x="0" y="16027"/>
                    <a:pt x="0" y="23163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81"/>
            <p:cNvSpPr/>
            <p:nvPr/>
          </p:nvSpPr>
          <p:spPr>
            <a:xfrm flipH="1">
              <a:off x="4959608" y="2407064"/>
              <a:ext cx="189864" cy="216630"/>
            </a:xfrm>
            <a:custGeom>
              <a:avLst/>
              <a:gdLst/>
              <a:ahLst/>
              <a:cxnLst/>
              <a:rect l="l" t="t" r="r" b="b"/>
              <a:pathLst>
                <a:path w="14400" h="18000" extrusionOk="0">
                  <a:moveTo>
                    <a:pt x="14400" y="0"/>
                  </a:moveTo>
                  <a:cubicBezTo>
                    <a:pt x="9664" y="947"/>
                    <a:pt x="2967" y="1898"/>
                    <a:pt x="1440" y="6480"/>
                  </a:cubicBezTo>
                  <a:cubicBezTo>
                    <a:pt x="216" y="10151"/>
                    <a:pt x="0" y="14130"/>
                    <a:pt x="0" y="1800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81"/>
            <p:cNvSpPr/>
            <p:nvPr/>
          </p:nvSpPr>
          <p:spPr>
            <a:xfrm flipH="1">
              <a:off x="4741264" y="2251844"/>
              <a:ext cx="469927" cy="293871"/>
            </a:xfrm>
            <a:custGeom>
              <a:avLst/>
              <a:gdLst/>
              <a:ahLst/>
              <a:cxnLst/>
              <a:rect l="l" t="t" r="r" b="b"/>
              <a:pathLst>
                <a:path w="35641" h="24418" extrusionOk="0">
                  <a:moveTo>
                    <a:pt x="35641" y="2818"/>
                  </a:moveTo>
                  <a:cubicBezTo>
                    <a:pt x="26388" y="-1808"/>
                    <a:pt x="13663" y="-155"/>
                    <a:pt x="4681" y="4978"/>
                  </a:cubicBezTo>
                  <a:cubicBezTo>
                    <a:pt x="-1082" y="8271"/>
                    <a:pt x="361" y="17780"/>
                    <a:pt x="361" y="24418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81"/>
            <p:cNvSpPr/>
            <p:nvPr/>
          </p:nvSpPr>
          <p:spPr>
            <a:xfrm flipH="1">
              <a:off x="4636836" y="2239654"/>
              <a:ext cx="417701" cy="228075"/>
            </a:xfrm>
            <a:custGeom>
              <a:avLst/>
              <a:gdLst/>
              <a:ahLst/>
              <a:cxnLst/>
              <a:rect l="l" t="t" r="r" b="b"/>
              <a:pathLst>
                <a:path w="31680" h="18951" extrusionOk="0">
                  <a:moveTo>
                    <a:pt x="31680" y="5271"/>
                  </a:moveTo>
                  <a:cubicBezTo>
                    <a:pt x="24817" y="696"/>
                    <a:pt x="14737" y="-1679"/>
                    <a:pt x="7200" y="1671"/>
                  </a:cubicBezTo>
                  <a:cubicBezTo>
                    <a:pt x="1498" y="4205"/>
                    <a:pt x="0" y="12711"/>
                    <a:pt x="0" y="18951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81"/>
            <p:cNvSpPr/>
            <p:nvPr/>
          </p:nvSpPr>
          <p:spPr>
            <a:xfrm flipH="1">
              <a:off x="4532411" y="2260995"/>
              <a:ext cx="512633" cy="163411"/>
            </a:xfrm>
            <a:custGeom>
              <a:avLst/>
              <a:gdLst/>
              <a:ahLst/>
              <a:cxnLst/>
              <a:rect l="l" t="t" r="r" b="b"/>
              <a:pathLst>
                <a:path w="38880" h="13578" extrusionOk="0">
                  <a:moveTo>
                    <a:pt x="38880" y="6378"/>
                  </a:moveTo>
                  <a:cubicBezTo>
                    <a:pt x="32101" y="1536"/>
                    <a:pt x="22058" y="-1944"/>
                    <a:pt x="14400" y="1338"/>
                  </a:cubicBezTo>
                  <a:cubicBezTo>
                    <a:pt x="8610" y="3820"/>
                    <a:pt x="5635" y="10761"/>
                    <a:pt x="0" y="13578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81"/>
            <p:cNvSpPr/>
            <p:nvPr/>
          </p:nvSpPr>
          <p:spPr>
            <a:xfrm flipH="1">
              <a:off x="4769745" y="2315964"/>
              <a:ext cx="417701" cy="151761"/>
            </a:xfrm>
            <a:custGeom>
              <a:avLst/>
              <a:gdLst/>
              <a:ahLst/>
              <a:cxnLst/>
              <a:rect l="l" t="t" r="r" b="b"/>
              <a:pathLst>
                <a:path w="31680" h="12610" extrusionOk="0">
                  <a:moveTo>
                    <a:pt x="31680" y="5410"/>
                  </a:moveTo>
                  <a:cubicBezTo>
                    <a:pt x="24982" y="945"/>
                    <a:pt x="15557" y="-1456"/>
                    <a:pt x="7920" y="1090"/>
                  </a:cubicBezTo>
                  <a:cubicBezTo>
                    <a:pt x="3499" y="2564"/>
                    <a:pt x="2084" y="8442"/>
                    <a:pt x="0" y="1261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81"/>
            <p:cNvSpPr/>
            <p:nvPr/>
          </p:nvSpPr>
          <p:spPr>
            <a:xfrm flipH="1">
              <a:off x="4646335" y="2199611"/>
              <a:ext cx="607565" cy="224790"/>
            </a:xfrm>
            <a:custGeom>
              <a:avLst/>
              <a:gdLst/>
              <a:ahLst/>
              <a:cxnLst/>
              <a:rect l="l" t="t" r="r" b="b"/>
              <a:pathLst>
                <a:path w="46080" h="18678" extrusionOk="0">
                  <a:moveTo>
                    <a:pt x="46080" y="12198"/>
                  </a:moveTo>
                  <a:cubicBezTo>
                    <a:pt x="38701" y="2359"/>
                    <a:pt x="22468" y="-2491"/>
                    <a:pt x="10800" y="1398"/>
                  </a:cubicBezTo>
                  <a:cubicBezTo>
                    <a:pt x="6292" y="2901"/>
                    <a:pt x="1652" y="6819"/>
                    <a:pt x="720" y="11478"/>
                  </a:cubicBezTo>
                  <a:cubicBezTo>
                    <a:pt x="247" y="13843"/>
                    <a:pt x="1706" y="16972"/>
                    <a:pt x="0" y="18678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81"/>
            <p:cNvSpPr/>
            <p:nvPr/>
          </p:nvSpPr>
          <p:spPr>
            <a:xfrm flipH="1">
              <a:off x="4750757" y="2337746"/>
              <a:ext cx="379728" cy="233960"/>
            </a:xfrm>
            <a:custGeom>
              <a:avLst/>
              <a:gdLst/>
              <a:ahLst/>
              <a:cxnLst/>
              <a:rect l="l" t="t" r="r" b="b"/>
              <a:pathLst>
                <a:path w="28800" h="19440" extrusionOk="0">
                  <a:moveTo>
                    <a:pt x="28800" y="0"/>
                  </a:moveTo>
                  <a:cubicBezTo>
                    <a:pt x="20782" y="668"/>
                    <a:pt x="12111" y="2260"/>
                    <a:pt x="5760" y="7200"/>
                  </a:cubicBezTo>
                  <a:cubicBezTo>
                    <a:pt x="2201" y="9968"/>
                    <a:pt x="1426" y="15162"/>
                    <a:pt x="0" y="1944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81"/>
            <p:cNvSpPr/>
            <p:nvPr/>
          </p:nvSpPr>
          <p:spPr>
            <a:xfrm>
              <a:off x="4645821" y="3101322"/>
              <a:ext cx="332352" cy="151747"/>
            </a:xfrm>
            <a:prstGeom prst="flowChartManualOperation">
              <a:avLst/>
            </a:pr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81"/>
            <p:cNvSpPr/>
            <p:nvPr/>
          </p:nvSpPr>
          <p:spPr>
            <a:xfrm>
              <a:off x="4737046" y="3179293"/>
              <a:ext cx="149902" cy="523832"/>
            </a:xfrm>
            <a:prstGeom prst="flowChartOffpageConnector">
              <a:avLst/>
            </a:pr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81"/>
            <p:cNvSpPr/>
            <p:nvPr/>
          </p:nvSpPr>
          <p:spPr>
            <a:xfrm>
              <a:off x="4470143" y="2368627"/>
              <a:ext cx="332341" cy="346608"/>
            </a:xfrm>
            <a:custGeom>
              <a:avLst/>
              <a:gdLst/>
              <a:ahLst/>
              <a:cxnLst/>
              <a:rect l="l" t="t" r="r" b="b"/>
              <a:pathLst>
                <a:path w="25206" h="28800" extrusionOk="0">
                  <a:moveTo>
                    <a:pt x="25206" y="0"/>
                  </a:moveTo>
                  <a:cubicBezTo>
                    <a:pt x="17986" y="0"/>
                    <a:pt x="10151" y="2815"/>
                    <a:pt x="5046" y="7920"/>
                  </a:cubicBezTo>
                  <a:cubicBezTo>
                    <a:pt x="-17" y="12983"/>
                    <a:pt x="6" y="21640"/>
                    <a:pt x="6" y="2880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81"/>
            <p:cNvSpPr/>
            <p:nvPr/>
          </p:nvSpPr>
          <p:spPr>
            <a:xfrm>
              <a:off x="4479711" y="2419140"/>
              <a:ext cx="332262" cy="278767"/>
            </a:xfrm>
            <a:custGeom>
              <a:avLst/>
              <a:gdLst/>
              <a:ahLst/>
              <a:cxnLst/>
              <a:rect l="l" t="t" r="r" b="b"/>
              <a:pathLst>
                <a:path w="25200" h="23163" extrusionOk="0">
                  <a:moveTo>
                    <a:pt x="25200" y="123"/>
                  </a:moveTo>
                  <a:cubicBezTo>
                    <a:pt x="19124" y="123"/>
                    <a:pt x="12256" y="-368"/>
                    <a:pt x="7200" y="3003"/>
                  </a:cubicBezTo>
                  <a:cubicBezTo>
                    <a:pt x="1263" y="6961"/>
                    <a:pt x="0" y="16027"/>
                    <a:pt x="0" y="23163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81"/>
            <p:cNvSpPr/>
            <p:nvPr/>
          </p:nvSpPr>
          <p:spPr>
            <a:xfrm>
              <a:off x="4527179" y="2472604"/>
              <a:ext cx="189864" cy="216630"/>
            </a:xfrm>
            <a:custGeom>
              <a:avLst/>
              <a:gdLst/>
              <a:ahLst/>
              <a:cxnLst/>
              <a:rect l="l" t="t" r="r" b="b"/>
              <a:pathLst>
                <a:path w="14400" h="18000" extrusionOk="0">
                  <a:moveTo>
                    <a:pt x="14400" y="0"/>
                  </a:moveTo>
                  <a:cubicBezTo>
                    <a:pt x="9664" y="947"/>
                    <a:pt x="2967" y="1898"/>
                    <a:pt x="1440" y="6480"/>
                  </a:cubicBezTo>
                  <a:cubicBezTo>
                    <a:pt x="216" y="10151"/>
                    <a:pt x="0" y="14130"/>
                    <a:pt x="0" y="1800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81"/>
            <p:cNvSpPr/>
            <p:nvPr/>
          </p:nvSpPr>
          <p:spPr>
            <a:xfrm>
              <a:off x="4465460" y="2317384"/>
              <a:ext cx="469927" cy="293871"/>
            </a:xfrm>
            <a:custGeom>
              <a:avLst/>
              <a:gdLst/>
              <a:ahLst/>
              <a:cxnLst/>
              <a:rect l="l" t="t" r="r" b="b"/>
              <a:pathLst>
                <a:path w="35641" h="24418" extrusionOk="0">
                  <a:moveTo>
                    <a:pt x="35641" y="2818"/>
                  </a:moveTo>
                  <a:cubicBezTo>
                    <a:pt x="26388" y="-1808"/>
                    <a:pt x="13663" y="-155"/>
                    <a:pt x="4681" y="4978"/>
                  </a:cubicBezTo>
                  <a:cubicBezTo>
                    <a:pt x="-1082" y="8271"/>
                    <a:pt x="361" y="17780"/>
                    <a:pt x="361" y="24418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81"/>
            <p:cNvSpPr/>
            <p:nvPr/>
          </p:nvSpPr>
          <p:spPr>
            <a:xfrm>
              <a:off x="4489205" y="2381504"/>
              <a:ext cx="417701" cy="151761"/>
            </a:xfrm>
            <a:custGeom>
              <a:avLst/>
              <a:gdLst/>
              <a:ahLst/>
              <a:cxnLst/>
              <a:rect l="l" t="t" r="r" b="b"/>
              <a:pathLst>
                <a:path w="31680" h="12610" extrusionOk="0">
                  <a:moveTo>
                    <a:pt x="31680" y="5410"/>
                  </a:moveTo>
                  <a:cubicBezTo>
                    <a:pt x="24982" y="945"/>
                    <a:pt x="15557" y="-1456"/>
                    <a:pt x="7920" y="1090"/>
                  </a:cubicBezTo>
                  <a:cubicBezTo>
                    <a:pt x="3499" y="2564"/>
                    <a:pt x="2084" y="8442"/>
                    <a:pt x="0" y="1261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81"/>
            <p:cNvSpPr/>
            <p:nvPr/>
          </p:nvSpPr>
          <p:spPr>
            <a:xfrm>
              <a:off x="4422751" y="2265151"/>
              <a:ext cx="607565" cy="224790"/>
            </a:xfrm>
            <a:custGeom>
              <a:avLst/>
              <a:gdLst/>
              <a:ahLst/>
              <a:cxnLst/>
              <a:rect l="l" t="t" r="r" b="b"/>
              <a:pathLst>
                <a:path w="46080" h="18678" extrusionOk="0">
                  <a:moveTo>
                    <a:pt x="46080" y="12198"/>
                  </a:moveTo>
                  <a:cubicBezTo>
                    <a:pt x="38701" y="2359"/>
                    <a:pt x="22468" y="-2491"/>
                    <a:pt x="10800" y="1398"/>
                  </a:cubicBezTo>
                  <a:cubicBezTo>
                    <a:pt x="6292" y="2901"/>
                    <a:pt x="1652" y="6819"/>
                    <a:pt x="720" y="11478"/>
                  </a:cubicBezTo>
                  <a:cubicBezTo>
                    <a:pt x="247" y="13843"/>
                    <a:pt x="1706" y="16972"/>
                    <a:pt x="0" y="18678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81"/>
            <p:cNvSpPr/>
            <p:nvPr/>
          </p:nvSpPr>
          <p:spPr>
            <a:xfrm>
              <a:off x="4546166" y="2403286"/>
              <a:ext cx="379728" cy="233960"/>
            </a:xfrm>
            <a:custGeom>
              <a:avLst/>
              <a:gdLst/>
              <a:ahLst/>
              <a:cxnLst/>
              <a:rect l="l" t="t" r="r" b="b"/>
              <a:pathLst>
                <a:path w="28800" h="19440" extrusionOk="0">
                  <a:moveTo>
                    <a:pt x="28800" y="0"/>
                  </a:moveTo>
                  <a:cubicBezTo>
                    <a:pt x="20782" y="668"/>
                    <a:pt x="12111" y="2260"/>
                    <a:pt x="5760" y="7200"/>
                  </a:cubicBezTo>
                  <a:cubicBezTo>
                    <a:pt x="2201" y="9968"/>
                    <a:pt x="1426" y="15162"/>
                    <a:pt x="0" y="19440"/>
                  </a:cubicBezTo>
                </a:path>
              </a:pathLst>
            </a:custGeom>
            <a:noFill/>
            <a:ln w="38100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75" name="Google Shape;3275;p81"/>
            <p:cNvGrpSpPr/>
            <p:nvPr/>
          </p:nvGrpSpPr>
          <p:grpSpPr>
            <a:xfrm rot="687670">
              <a:off x="4300323" y="1947530"/>
              <a:ext cx="1081308" cy="787304"/>
              <a:chOff x="2988094" y="835011"/>
              <a:chExt cx="2646058" cy="1926603"/>
            </a:xfrm>
          </p:grpSpPr>
          <p:grpSp>
            <p:nvGrpSpPr>
              <p:cNvPr id="3276" name="Google Shape;3276;p81"/>
              <p:cNvGrpSpPr/>
              <p:nvPr/>
            </p:nvGrpSpPr>
            <p:grpSpPr>
              <a:xfrm>
                <a:off x="2988094" y="835011"/>
                <a:ext cx="2646058" cy="1926603"/>
                <a:chOff x="2988094" y="835011"/>
                <a:chExt cx="2646058" cy="1926603"/>
              </a:xfrm>
            </p:grpSpPr>
            <p:sp>
              <p:nvSpPr>
                <p:cNvPr id="3277" name="Google Shape;3277;p81"/>
                <p:cNvSpPr/>
                <p:nvPr/>
              </p:nvSpPr>
              <p:spPr>
                <a:xfrm rot="-1714769">
                  <a:off x="3074905" y="1238920"/>
                  <a:ext cx="1904563" cy="84764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78" name="Google Shape;3278;p81"/>
                <p:cNvSpPr/>
                <p:nvPr/>
              </p:nvSpPr>
              <p:spPr>
                <a:xfrm rot="-1763181">
                  <a:off x="2821505" y="1935021"/>
                  <a:ext cx="2979236" cy="102219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279" name="Google Shape;3279;p81"/>
              <p:cNvSpPr/>
              <p:nvPr/>
            </p:nvSpPr>
            <p:spPr>
              <a:xfrm>
                <a:off x="3219475" y="1638700"/>
                <a:ext cx="204425" cy="776775"/>
              </a:xfrm>
              <a:custGeom>
                <a:avLst/>
                <a:gdLst/>
                <a:ahLst/>
                <a:cxnLst/>
                <a:rect l="l" t="t" r="r" b="b"/>
                <a:pathLst>
                  <a:path w="8177" h="31071" extrusionOk="0">
                    <a:moveTo>
                      <a:pt x="8177" y="31071"/>
                    </a:moveTo>
                    <a:cubicBezTo>
                      <a:pt x="3385" y="21493"/>
                      <a:pt x="0" y="10710"/>
                      <a:pt x="0" y="0"/>
                    </a:cubicBezTo>
                  </a:path>
                </a:pathLst>
              </a:custGeom>
              <a:noFill/>
              <a:ln w="1143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81"/>
              <p:cNvSpPr/>
              <p:nvPr/>
            </p:nvSpPr>
            <p:spPr>
              <a:xfrm rot="9185955">
                <a:off x="4623291" y="917916"/>
                <a:ext cx="204404" cy="776695"/>
              </a:xfrm>
              <a:custGeom>
                <a:avLst/>
                <a:gdLst/>
                <a:ahLst/>
                <a:cxnLst/>
                <a:rect l="l" t="t" r="r" b="b"/>
                <a:pathLst>
                  <a:path w="8177" h="31071" extrusionOk="0">
                    <a:moveTo>
                      <a:pt x="8177" y="31071"/>
                    </a:moveTo>
                    <a:cubicBezTo>
                      <a:pt x="3385" y="21493"/>
                      <a:pt x="0" y="10710"/>
                      <a:pt x="0" y="0"/>
                    </a:cubicBezTo>
                  </a:path>
                </a:pathLst>
              </a:custGeom>
              <a:noFill/>
              <a:ln w="1143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81"/>
              <p:cNvSpPr/>
              <p:nvPr/>
            </p:nvSpPr>
            <p:spPr>
              <a:xfrm rot="-1758786">
                <a:off x="3240324" y="1782306"/>
                <a:ext cx="1782541" cy="163878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282" name="Google Shape;3282;p81"/>
          <p:cNvSpPr txBox="1"/>
          <p:nvPr/>
        </p:nvSpPr>
        <p:spPr>
          <a:xfrm>
            <a:off x="3812950" y="4878009"/>
            <a:ext cx="20079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(Chip,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 made man)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3283" name="Google Shape;3283;p81"/>
          <p:cNvGrpSpPr/>
          <p:nvPr/>
        </p:nvGrpSpPr>
        <p:grpSpPr>
          <a:xfrm>
            <a:off x="1061745" y="2250274"/>
            <a:ext cx="1387237" cy="2551441"/>
            <a:chOff x="1061745" y="2250274"/>
            <a:chExt cx="1387237" cy="2551441"/>
          </a:xfrm>
        </p:grpSpPr>
        <p:sp>
          <p:nvSpPr>
            <p:cNvPr id="3284" name="Google Shape;3284;p81"/>
            <p:cNvSpPr/>
            <p:nvPr/>
          </p:nvSpPr>
          <p:spPr>
            <a:xfrm>
              <a:off x="1396959" y="2326253"/>
              <a:ext cx="767507" cy="885238"/>
            </a:xfrm>
            <a:prstGeom prst="ellipse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285" name="Google Shape;3285;p81"/>
            <p:cNvCxnSpPr/>
            <p:nvPr/>
          </p:nvCxnSpPr>
          <p:spPr>
            <a:xfrm>
              <a:off x="1750033" y="3211499"/>
              <a:ext cx="0" cy="1061136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86" name="Google Shape;3286;p81"/>
            <p:cNvCxnSpPr/>
            <p:nvPr/>
          </p:nvCxnSpPr>
          <p:spPr>
            <a:xfrm flipH="1">
              <a:off x="1313650" y="4253327"/>
              <a:ext cx="450925" cy="548388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87" name="Google Shape;3287;p81"/>
            <p:cNvCxnSpPr/>
            <p:nvPr/>
          </p:nvCxnSpPr>
          <p:spPr>
            <a:xfrm>
              <a:off x="1755555" y="4253327"/>
              <a:ext cx="408870" cy="50623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88" name="Google Shape;3288;p81"/>
            <p:cNvCxnSpPr/>
            <p:nvPr/>
          </p:nvCxnSpPr>
          <p:spPr>
            <a:xfrm rot="10800000" flipH="1">
              <a:off x="1772010" y="3211399"/>
              <a:ext cx="676972" cy="344515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89" name="Google Shape;3289;p81"/>
            <p:cNvCxnSpPr/>
            <p:nvPr/>
          </p:nvCxnSpPr>
          <p:spPr>
            <a:xfrm rot="10800000">
              <a:off x="1061745" y="3084744"/>
              <a:ext cx="710266" cy="471169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90" name="Google Shape;3290;p81"/>
            <p:cNvSpPr/>
            <p:nvPr/>
          </p:nvSpPr>
          <p:spPr>
            <a:xfrm rot="-6498974">
              <a:off x="1625417" y="2587086"/>
              <a:ext cx="142496" cy="20626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p81"/>
            <p:cNvSpPr/>
            <p:nvPr/>
          </p:nvSpPr>
          <p:spPr>
            <a:xfrm rot="6021140">
              <a:off x="1909918" y="2586956"/>
              <a:ext cx="156019" cy="206434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81"/>
            <p:cNvSpPr/>
            <p:nvPr/>
          </p:nvSpPr>
          <p:spPr>
            <a:xfrm>
              <a:off x="1638931" y="2651135"/>
              <a:ext cx="79438" cy="78177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p81"/>
            <p:cNvSpPr/>
            <p:nvPr/>
          </p:nvSpPr>
          <p:spPr>
            <a:xfrm>
              <a:off x="1948186" y="2651135"/>
              <a:ext cx="79438" cy="78177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81"/>
            <p:cNvSpPr/>
            <p:nvPr/>
          </p:nvSpPr>
          <p:spPr>
            <a:xfrm>
              <a:off x="1268364" y="2387568"/>
              <a:ext cx="408967" cy="459864"/>
            </a:xfrm>
            <a:custGeom>
              <a:avLst/>
              <a:gdLst/>
              <a:ahLst/>
              <a:cxnLst/>
              <a:rect l="l" t="t" r="r" b="b"/>
              <a:pathLst>
                <a:path w="25206" h="28800" extrusionOk="0">
                  <a:moveTo>
                    <a:pt x="25206" y="0"/>
                  </a:moveTo>
                  <a:cubicBezTo>
                    <a:pt x="17986" y="0"/>
                    <a:pt x="10151" y="2815"/>
                    <a:pt x="5046" y="7920"/>
                  </a:cubicBezTo>
                  <a:cubicBezTo>
                    <a:pt x="-17" y="12983"/>
                    <a:pt x="6" y="21640"/>
                    <a:pt x="6" y="28800"/>
                  </a:cubicBez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81"/>
            <p:cNvSpPr/>
            <p:nvPr/>
          </p:nvSpPr>
          <p:spPr>
            <a:xfrm>
              <a:off x="1280139" y="2454590"/>
              <a:ext cx="408870" cy="369855"/>
            </a:xfrm>
            <a:custGeom>
              <a:avLst/>
              <a:gdLst/>
              <a:ahLst/>
              <a:cxnLst/>
              <a:rect l="l" t="t" r="r" b="b"/>
              <a:pathLst>
                <a:path w="25200" h="23163" extrusionOk="0">
                  <a:moveTo>
                    <a:pt x="25200" y="123"/>
                  </a:moveTo>
                  <a:cubicBezTo>
                    <a:pt x="19124" y="123"/>
                    <a:pt x="12256" y="-368"/>
                    <a:pt x="7200" y="3003"/>
                  </a:cubicBezTo>
                  <a:cubicBezTo>
                    <a:pt x="1263" y="6961"/>
                    <a:pt x="0" y="16027"/>
                    <a:pt x="0" y="23163"/>
                  </a:cubicBez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81"/>
            <p:cNvSpPr/>
            <p:nvPr/>
          </p:nvSpPr>
          <p:spPr>
            <a:xfrm>
              <a:off x="1338549" y="2525527"/>
              <a:ext cx="233640" cy="287415"/>
            </a:xfrm>
            <a:custGeom>
              <a:avLst/>
              <a:gdLst/>
              <a:ahLst/>
              <a:cxnLst/>
              <a:rect l="l" t="t" r="r" b="b"/>
              <a:pathLst>
                <a:path w="14400" h="18000" extrusionOk="0">
                  <a:moveTo>
                    <a:pt x="14400" y="0"/>
                  </a:moveTo>
                  <a:cubicBezTo>
                    <a:pt x="9664" y="947"/>
                    <a:pt x="2967" y="1898"/>
                    <a:pt x="1440" y="6480"/>
                  </a:cubicBezTo>
                  <a:cubicBezTo>
                    <a:pt x="216" y="10151"/>
                    <a:pt x="0" y="14130"/>
                    <a:pt x="0" y="18000"/>
                  </a:cubicBez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81"/>
            <p:cNvSpPr/>
            <p:nvPr/>
          </p:nvSpPr>
          <p:spPr>
            <a:xfrm>
              <a:off x="1262602" y="2319578"/>
              <a:ext cx="578275" cy="389894"/>
            </a:xfrm>
            <a:custGeom>
              <a:avLst/>
              <a:gdLst/>
              <a:ahLst/>
              <a:cxnLst/>
              <a:rect l="l" t="t" r="r" b="b"/>
              <a:pathLst>
                <a:path w="35641" h="24418" extrusionOk="0">
                  <a:moveTo>
                    <a:pt x="35641" y="2818"/>
                  </a:moveTo>
                  <a:cubicBezTo>
                    <a:pt x="26388" y="-1808"/>
                    <a:pt x="13663" y="-155"/>
                    <a:pt x="4681" y="4978"/>
                  </a:cubicBezTo>
                  <a:cubicBezTo>
                    <a:pt x="-1082" y="8271"/>
                    <a:pt x="361" y="17780"/>
                    <a:pt x="361" y="24418"/>
                  </a:cubicBez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81"/>
            <p:cNvSpPr/>
            <p:nvPr/>
          </p:nvSpPr>
          <p:spPr>
            <a:xfrm>
              <a:off x="1455369" y="2303404"/>
              <a:ext cx="514008" cy="302600"/>
            </a:xfrm>
            <a:custGeom>
              <a:avLst/>
              <a:gdLst/>
              <a:ahLst/>
              <a:cxnLst/>
              <a:rect l="l" t="t" r="r" b="b"/>
              <a:pathLst>
                <a:path w="31680" h="18951" extrusionOk="0">
                  <a:moveTo>
                    <a:pt x="31680" y="5271"/>
                  </a:moveTo>
                  <a:cubicBezTo>
                    <a:pt x="24817" y="696"/>
                    <a:pt x="14737" y="-1679"/>
                    <a:pt x="7200" y="1671"/>
                  </a:cubicBezTo>
                  <a:cubicBezTo>
                    <a:pt x="1498" y="4205"/>
                    <a:pt x="0" y="12711"/>
                    <a:pt x="0" y="18951"/>
                  </a:cubicBez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81"/>
            <p:cNvSpPr/>
            <p:nvPr/>
          </p:nvSpPr>
          <p:spPr>
            <a:xfrm>
              <a:off x="1467051" y="2331720"/>
              <a:ext cx="630828" cy="216807"/>
            </a:xfrm>
            <a:custGeom>
              <a:avLst/>
              <a:gdLst/>
              <a:ahLst/>
              <a:cxnLst/>
              <a:rect l="l" t="t" r="r" b="b"/>
              <a:pathLst>
                <a:path w="38880" h="13578" extrusionOk="0">
                  <a:moveTo>
                    <a:pt x="38880" y="6378"/>
                  </a:moveTo>
                  <a:cubicBezTo>
                    <a:pt x="32101" y="1536"/>
                    <a:pt x="22058" y="-1944"/>
                    <a:pt x="14400" y="1338"/>
                  </a:cubicBezTo>
                  <a:cubicBezTo>
                    <a:pt x="8610" y="3820"/>
                    <a:pt x="5635" y="10761"/>
                    <a:pt x="0" y="13578"/>
                  </a:cubicBez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81"/>
            <p:cNvSpPr/>
            <p:nvPr/>
          </p:nvSpPr>
          <p:spPr>
            <a:xfrm>
              <a:off x="1291821" y="2404653"/>
              <a:ext cx="514008" cy="201350"/>
            </a:xfrm>
            <a:custGeom>
              <a:avLst/>
              <a:gdLst/>
              <a:ahLst/>
              <a:cxnLst/>
              <a:rect l="l" t="t" r="r" b="b"/>
              <a:pathLst>
                <a:path w="31680" h="12610" extrusionOk="0">
                  <a:moveTo>
                    <a:pt x="31680" y="5410"/>
                  </a:moveTo>
                  <a:cubicBezTo>
                    <a:pt x="24982" y="945"/>
                    <a:pt x="15557" y="-1456"/>
                    <a:pt x="7920" y="1090"/>
                  </a:cubicBezTo>
                  <a:cubicBezTo>
                    <a:pt x="3499" y="2564"/>
                    <a:pt x="2084" y="8442"/>
                    <a:pt x="0" y="12610"/>
                  </a:cubicBez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81"/>
            <p:cNvSpPr/>
            <p:nvPr/>
          </p:nvSpPr>
          <p:spPr>
            <a:xfrm>
              <a:off x="1210047" y="2250274"/>
              <a:ext cx="747648" cy="298241"/>
            </a:xfrm>
            <a:custGeom>
              <a:avLst/>
              <a:gdLst/>
              <a:ahLst/>
              <a:cxnLst/>
              <a:rect l="l" t="t" r="r" b="b"/>
              <a:pathLst>
                <a:path w="46080" h="18678" extrusionOk="0">
                  <a:moveTo>
                    <a:pt x="46080" y="12198"/>
                  </a:moveTo>
                  <a:cubicBezTo>
                    <a:pt x="38701" y="2359"/>
                    <a:pt x="22468" y="-2491"/>
                    <a:pt x="10800" y="1398"/>
                  </a:cubicBezTo>
                  <a:cubicBezTo>
                    <a:pt x="6292" y="2901"/>
                    <a:pt x="1652" y="6819"/>
                    <a:pt x="720" y="11478"/>
                  </a:cubicBezTo>
                  <a:cubicBezTo>
                    <a:pt x="247" y="13843"/>
                    <a:pt x="1706" y="16972"/>
                    <a:pt x="0" y="18678"/>
                  </a:cubicBez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81"/>
            <p:cNvSpPr/>
            <p:nvPr/>
          </p:nvSpPr>
          <p:spPr>
            <a:xfrm>
              <a:off x="1361913" y="2433555"/>
              <a:ext cx="467280" cy="310408"/>
            </a:xfrm>
            <a:custGeom>
              <a:avLst/>
              <a:gdLst/>
              <a:ahLst/>
              <a:cxnLst/>
              <a:rect l="l" t="t" r="r" b="b"/>
              <a:pathLst>
                <a:path w="28800" h="19440" extrusionOk="0">
                  <a:moveTo>
                    <a:pt x="28800" y="0"/>
                  </a:moveTo>
                  <a:cubicBezTo>
                    <a:pt x="20782" y="668"/>
                    <a:pt x="12111" y="2260"/>
                    <a:pt x="5760" y="7200"/>
                  </a:cubicBezTo>
                  <a:cubicBezTo>
                    <a:pt x="2201" y="9968"/>
                    <a:pt x="1426" y="15162"/>
                    <a:pt x="0" y="19440"/>
                  </a:cubicBez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03" name="Google Shape;3303;p81"/>
            <p:cNvGrpSpPr/>
            <p:nvPr/>
          </p:nvGrpSpPr>
          <p:grpSpPr>
            <a:xfrm>
              <a:off x="1448155" y="3153391"/>
              <a:ext cx="603776" cy="372761"/>
              <a:chOff x="5193635" y="2562258"/>
              <a:chExt cx="930317" cy="583625"/>
            </a:xfrm>
          </p:grpSpPr>
          <p:sp>
            <p:nvSpPr>
              <p:cNvPr id="3304" name="Google Shape;3304;p81"/>
              <p:cNvSpPr/>
              <p:nvPr/>
            </p:nvSpPr>
            <p:spPr>
              <a:xfrm rot="-4390388">
                <a:off x="5618731" y="2656432"/>
                <a:ext cx="490188" cy="395277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81"/>
              <p:cNvSpPr/>
              <p:nvPr/>
            </p:nvSpPr>
            <p:spPr>
              <a:xfrm rot="5250535">
                <a:off x="5153651" y="2658589"/>
                <a:ext cx="490063" cy="3891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6" name="Google Shape;3306;p81"/>
              <p:cNvSpPr/>
              <p:nvPr/>
            </p:nvSpPr>
            <p:spPr>
              <a:xfrm>
                <a:off x="5472000" y="2674975"/>
                <a:ext cx="356400" cy="356400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7" name="Google Shape;3307;p81"/>
            <p:cNvSpPr/>
            <p:nvPr/>
          </p:nvSpPr>
          <p:spPr>
            <a:xfrm>
              <a:off x="1817851" y="3572141"/>
              <a:ext cx="86769" cy="115152"/>
            </a:xfrm>
            <a:custGeom>
              <a:avLst/>
              <a:gdLst/>
              <a:ahLst/>
              <a:cxnLst/>
              <a:rect l="l" t="t" r="r" b="b"/>
              <a:pathLst>
                <a:path w="32569" h="43920" extrusionOk="0">
                  <a:moveTo>
                    <a:pt x="31793" y="43200"/>
                  </a:moveTo>
                  <a:cubicBezTo>
                    <a:pt x="34082" y="34045"/>
                    <a:pt x="30482" y="24275"/>
                    <a:pt x="28193" y="15120"/>
                  </a:cubicBezTo>
                  <a:cubicBezTo>
                    <a:pt x="27123" y="10839"/>
                    <a:pt x="26273" y="6000"/>
                    <a:pt x="23153" y="2880"/>
                  </a:cubicBezTo>
                  <a:cubicBezTo>
                    <a:pt x="20557" y="284"/>
                    <a:pt x="15953" y="1440"/>
                    <a:pt x="12353" y="720"/>
                  </a:cubicBezTo>
                  <a:cubicBezTo>
                    <a:pt x="9285" y="106"/>
                    <a:pt x="5206" y="-773"/>
                    <a:pt x="2993" y="1440"/>
                  </a:cubicBezTo>
                  <a:cubicBezTo>
                    <a:pt x="-3930" y="8363"/>
                    <a:pt x="3322" y="22094"/>
                    <a:pt x="8753" y="30240"/>
                  </a:cubicBezTo>
                  <a:cubicBezTo>
                    <a:pt x="12828" y="36353"/>
                    <a:pt x="18686" y="43920"/>
                    <a:pt x="26033" y="43920"/>
                  </a:cubicBez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81"/>
            <p:cNvSpPr/>
            <p:nvPr/>
          </p:nvSpPr>
          <p:spPr>
            <a:xfrm>
              <a:off x="1863567" y="3547230"/>
              <a:ext cx="171712" cy="54703"/>
            </a:xfrm>
            <a:custGeom>
              <a:avLst/>
              <a:gdLst/>
              <a:ahLst/>
              <a:cxnLst/>
              <a:rect l="l" t="t" r="r" b="b"/>
              <a:pathLst>
                <a:path w="64453" h="20864" extrusionOk="0">
                  <a:moveTo>
                    <a:pt x="15335" y="15252"/>
                  </a:moveTo>
                  <a:cubicBezTo>
                    <a:pt x="28386" y="20146"/>
                    <a:pt x="44628" y="23646"/>
                    <a:pt x="57095" y="17412"/>
                  </a:cubicBezTo>
                  <a:cubicBezTo>
                    <a:pt x="59983" y="15968"/>
                    <a:pt x="64928" y="14098"/>
                    <a:pt x="64295" y="10932"/>
                  </a:cubicBezTo>
                  <a:cubicBezTo>
                    <a:pt x="61589" y="-2597"/>
                    <a:pt x="37634" y="-379"/>
                    <a:pt x="23975" y="1572"/>
                  </a:cubicBezTo>
                  <a:cubicBezTo>
                    <a:pt x="17069" y="2559"/>
                    <a:pt x="9714" y="806"/>
                    <a:pt x="3095" y="3012"/>
                  </a:cubicBezTo>
                  <a:cubicBezTo>
                    <a:pt x="499" y="3877"/>
                    <a:pt x="-1000" y="8997"/>
                    <a:pt x="935" y="10932"/>
                  </a:cubicBez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81"/>
            <p:cNvSpPr/>
            <p:nvPr/>
          </p:nvSpPr>
          <p:spPr>
            <a:xfrm>
              <a:off x="1900632" y="3572239"/>
              <a:ext cx="97596" cy="105614"/>
            </a:xfrm>
            <a:custGeom>
              <a:avLst/>
              <a:gdLst/>
              <a:ahLst/>
              <a:cxnLst/>
              <a:rect l="l" t="t" r="r" b="b"/>
              <a:pathLst>
                <a:path w="36633" h="40282" extrusionOk="0">
                  <a:moveTo>
                    <a:pt x="0" y="18682"/>
                  </a:moveTo>
                  <a:cubicBezTo>
                    <a:pt x="824" y="13739"/>
                    <a:pt x="1540" y="8452"/>
                    <a:pt x="4320" y="4282"/>
                  </a:cubicBezTo>
                  <a:cubicBezTo>
                    <a:pt x="8846" y="-2508"/>
                    <a:pt x="21803" y="84"/>
                    <a:pt x="28800" y="4282"/>
                  </a:cubicBezTo>
                  <a:cubicBezTo>
                    <a:pt x="39098" y="10461"/>
                    <a:pt x="38732" y="31790"/>
                    <a:pt x="30240" y="40282"/>
                  </a:cubicBez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81"/>
            <p:cNvSpPr/>
            <p:nvPr/>
          </p:nvSpPr>
          <p:spPr>
            <a:xfrm>
              <a:off x="1912141" y="3569854"/>
              <a:ext cx="146949" cy="134108"/>
            </a:xfrm>
            <a:custGeom>
              <a:avLst/>
              <a:gdLst/>
              <a:ahLst/>
              <a:cxnLst/>
              <a:rect l="l" t="t" r="r" b="b"/>
              <a:pathLst>
                <a:path w="55158" h="51150" extrusionOk="0">
                  <a:moveTo>
                    <a:pt x="28800" y="36872"/>
                  </a:moveTo>
                  <a:cubicBezTo>
                    <a:pt x="28800" y="27989"/>
                    <a:pt x="27365" y="18850"/>
                    <a:pt x="29520" y="10232"/>
                  </a:cubicBezTo>
                  <a:cubicBezTo>
                    <a:pt x="31435" y="2573"/>
                    <a:pt x="46258" y="-3270"/>
                    <a:pt x="51840" y="2312"/>
                  </a:cubicBezTo>
                  <a:cubicBezTo>
                    <a:pt x="56137" y="6609"/>
                    <a:pt x="54720" y="14236"/>
                    <a:pt x="54720" y="20312"/>
                  </a:cubicBezTo>
                  <a:cubicBezTo>
                    <a:pt x="54720" y="26832"/>
                    <a:pt x="56472" y="34536"/>
                    <a:pt x="52560" y="39752"/>
                  </a:cubicBezTo>
                  <a:cubicBezTo>
                    <a:pt x="48041" y="45778"/>
                    <a:pt x="38987" y="46565"/>
                    <a:pt x="31680" y="48392"/>
                  </a:cubicBezTo>
                  <a:cubicBezTo>
                    <a:pt x="21425" y="50956"/>
                    <a:pt x="10366" y="51905"/>
                    <a:pt x="0" y="49832"/>
                  </a:cubicBez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81"/>
            <p:cNvSpPr/>
            <p:nvPr/>
          </p:nvSpPr>
          <p:spPr>
            <a:xfrm>
              <a:off x="1891042" y="3721271"/>
              <a:ext cx="46036" cy="196325"/>
            </a:xfrm>
            <a:custGeom>
              <a:avLst/>
              <a:gdLst/>
              <a:ahLst/>
              <a:cxnLst/>
              <a:rect l="l" t="t" r="r" b="b"/>
              <a:pathLst>
                <a:path w="17280" h="74880" extrusionOk="0">
                  <a:moveTo>
                    <a:pt x="17280" y="0"/>
                  </a:moveTo>
                  <a:cubicBezTo>
                    <a:pt x="15571" y="15385"/>
                    <a:pt x="14065" y="30811"/>
                    <a:pt x="11520" y="46080"/>
                  </a:cubicBezTo>
                  <a:cubicBezTo>
                    <a:pt x="9820" y="56279"/>
                    <a:pt x="7311" y="67569"/>
                    <a:pt x="0" y="74880"/>
                  </a:cubicBezTo>
                </a:path>
              </a:pathLst>
            </a:custGeom>
            <a:noFill/>
            <a:ln w="38100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312" name="Google Shape;3312;p81"/>
            <p:cNvCxnSpPr/>
            <p:nvPr/>
          </p:nvCxnSpPr>
          <p:spPr>
            <a:xfrm>
              <a:off x="1641965" y="2979726"/>
              <a:ext cx="277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313" name="Google Shape;3313;p81"/>
          <p:cNvSpPr/>
          <p:nvPr/>
        </p:nvSpPr>
        <p:spPr>
          <a:xfrm>
            <a:off x="2313675" y="1481050"/>
            <a:ext cx="2213400" cy="678300"/>
          </a:xfrm>
          <a:prstGeom prst="wedgeRoundRectCallout">
            <a:avLst>
              <a:gd name="adj1" fmla="val -51786"/>
              <a:gd name="adj2" fmla="val 151762"/>
              <a:gd name="adj3" fmla="val 0"/>
            </a:avLst>
          </a:prstGeom>
          <a:solidFill>
            <a:srgbClr val="FFFFFF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You did well, son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8" name="Google Shape;3318;p82"/>
          <p:cNvSpPr txBox="1">
            <a:spLocks noGrp="1"/>
          </p:cNvSpPr>
          <p:nvPr>
            <p:ph type="body" idx="1"/>
          </p:nvPr>
        </p:nvSpPr>
        <p:spPr>
          <a:xfrm>
            <a:off x="359316" y="1178644"/>
            <a:ext cx="11527884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Robustness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How sensitive is the solution to changes in demand?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Which costs have the biggest influence on the solution?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is the second best solution for a scenario?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Temporal Considerations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Does seasonality play a role?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When should we make which investment?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Adjacent Supply Chain Questions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size distribution center do I need?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Which assets should we deploy?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inventory levels do I need to maintain service levels in the new network?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Will my payload be affected?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Will my production frequency change?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How robust is my network to provide service during major disruptions/natural disasters/etc?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319" name="Google Shape;3319;p82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375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3320" name="Google Shape;3320;p82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83" cy="31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-US" sz="3000">
                <a:latin typeface="Roboto"/>
                <a:ea typeface="Roboto"/>
                <a:cs typeface="Roboto"/>
                <a:sym typeface="Roboto"/>
              </a:rPr>
              <a:t>Common SC Network Design Questions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5" name="Google Shape;3325;p83"/>
          <p:cNvSpPr txBox="1">
            <a:spLocks noGrp="1"/>
          </p:cNvSpPr>
          <p:nvPr>
            <p:ph type="body" idx="1"/>
          </p:nvPr>
        </p:nvSpPr>
        <p:spPr>
          <a:xfrm>
            <a:off x="345592" y="1122075"/>
            <a:ext cx="11500800" cy="5181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259"/>
            </a:stretch>
          </a:blipFill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    </a:t>
            </a:r>
            <a:endParaRPr/>
          </a:p>
        </p:txBody>
      </p:sp>
      <p:sp>
        <p:nvSpPr>
          <p:cNvPr id="3326" name="Google Shape;3326;p83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375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3327" name="Google Shape;3327;p83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Common Challenges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28" name="Google Shape;3328;p83"/>
          <p:cNvSpPr/>
          <p:nvPr/>
        </p:nvSpPr>
        <p:spPr>
          <a:xfrm>
            <a:off x="-9833" y="5691776"/>
            <a:ext cx="12211666" cy="67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sng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 tip:</a:t>
            </a:r>
            <a:r>
              <a:rPr lang="en-US"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If you create a Gurobi model with an objective, solve it, then re-define the objective or add constraints, then solve it again in the same Python script, Gurobi will use the previous solution as a warm start!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3" name="Google Shape;3333;p84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4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3334" name="Google Shape;3334;p84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How End-to-End Can Help…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5" name="Google Shape;3335;p84"/>
          <p:cNvSpPr txBox="1">
            <a:spLocks noGrp="1"/>
          </p:cNvSpPr>
          <p:nvPr>
            <p:ph type="body" idx="1"/>
          </p:nvPr>
        </p:nvSpPr>
        <p:spPr>
          <a:xfrm>
            <a:off x="359325" y="1307690"/>
            <a:ext cx="11702100" cy="2242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Our team has deep expertise and is available to help! 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marL="85090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US" sz="2600">
                <a:latin typeface="Roboto"/>
                <a:ea typeface="Roboto"/>
                <a:cs typeface="Roboto"/>
                <a:sym typeface="Roboto"/>
              </a:rPr>
              <a:t>Model Development</a:t>
            </a:r>
            <a:endParaRPr/>
          </a:p>
          <a:p>
            <a:pPr marL="85090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US" sz="2600">
                <a:latin typeface="Roboto"/>
                <a:ea typeface="Roboto"/>
                <a:cs typeface="Roboto"/>
                <a:sym typeface="Roboto"/>
              </a:rPr>
              <a:t>Business Process Consulting</a:t>
            </a:r>
            <a:endParaRPr/>
          </a:p>
          <a:p>
            <a:pPr marL="85090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800"/>
              <a:buFont typeface="Noto Sans Symbols"/>
              <a:buChar char="⮚"/>
            </a:pPr>
            <a:r>
              <a:rPr lang="en-US" sz="2600">
                <a:latin typeface="Roboto"/>
                <a:ea typeface="Roboto"/>
                <a:cs typeface="Roboto"/>
                <a:sym typeface="Roboto"/>
              </a:rPr>
              <a:t>Coaching for Analytics Teams</a:t>
            </a:r>
            <a:endParaRPr sz="2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36" name="Google Shape;3336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746" y="4270392"/>
            <a:ext cx="2094188" cy="2094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7" name="Google Shape;3337;p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9209" y="4270392"/>
            <a:ext cx="2094188" cy="20941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38" name="Google Shape;3338;p84"/>
          <p:cNvGrpSpPr/>
          <p:nvPr/>
        </p:nvGrpSpPr>
        <p:grpSpPr>
          <a:xfrm rot="2942163">
            <a:off x="3300175" y="3707940"/>
            <a:ext cx="2435031" cy="1772953"/>
            <a:chOff x="2988094" y="835011"/>
            <a:chExt cx="2646058" cy="1926603"/>
          </a:xfrm>
        </p:grpSpPr>
        <p:grpSp>
          <p:nvGrpSpPr>
            <p:cNvPr id="3339" name="Google Shape;3339;p84"/>
            <p:cNvGrpSpPr/>
            <p:nvPr/>
          </p:nvGrpSpPr>
          <p:grpSpPr>
            <a:xfrm>
              <a:off x="2988094" y="835011"/>
              <a:ext cx="2646058" cy="1926603"/>
              <a:chOff x="2988094" y="835011"/>
              <a:chExt cx="2646058" cy="1926603"/>
            </a:xfrm>
          </p:grpSpPr>
          <p:sp>
            <p:nvSpPr>
              <p:cNvPr id="3340" name="Google Shape;3340;p84"/>
              <p:cNvSpPr/>
              <p:nvPr/>
            </p:nvSpPr>
            <p:spPr>
              <a:xfrm rot="-1714769">
                <a:off x="3074905" y="1238920"/>
                <a:ext cx="1904563" cy="847640"/>
              </a:xfrm>
              <a:prstGeom prst="trapezoid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1" name="Google Shape;3341;p84"/>
              <p:cNvSpPr/>
              <p:nvPr/>
            </p:nvSpPr>
            <p:spPr>
              <a:xfrm rot="-1763181">
                <a:off x="2821505" y="1935021"/>
                <a:ext cx="2979236" cy="10221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42" name="Google Shape;3342;p84"/>
            <p:cNvSpPr/>
            <p:nvPr/>
          </p:nvSpPr>
          <p:spPr>
            <a:xfrm>
              <a:off x="3219475" y="1638700"/>
              <a:ext cx="204425" cy="776775"/>
            </a:xfrm>
            <a:custGeom>
              <a:avLst/>
              <a:gdLst/>
              <a:ahLst/>
              <a:cxnLst/>
              <a:rect l="l" t="t" r="r" b="b"/>
              <a:pathLst>
                <a:path w="8177" h="31071" extrusionOk="0">
                  <a:moveTo>
                    <a:pt x="8177" y="31071"/>
                  </a:moveTo>
                  <a:cubicBezTo>
                    <a:pt x="3385" y="21493"/>
                    <a:pt x="0" y="10710"/>
                    <a:pt x="0" y="0"/>
                  </a:cubicBezTo>
                </a:path>
              </a:pathLst>
            </a:custGeom>
            <a:noFill/>
            <a:ln w="114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84"/>
            <p:cNvSpPr/>
            <p:nvPr/>
          </p:nvSpPr>
          <p:spPr>
            <a:xfrm rot="9185955">
              <a:off x="4623291" y="917916"/>
              <a:ext cx="204404" cy="776695"/>
            </a:xfrm>
            <a:custGeom>
              <a:avLst/>
              <a:gdLst/>
              <a:ahLst/>
              <a:cxnLst/>
              <a:rect l="l" t="t" r="r" b="b"/>
              <a:pathLst>
                <a:path w="8177" h="31071" extrusionOk="0">
                  <a:moveTo>
                    <a:pt x="8177" y="31071"/>
                  </a:moveTo>
                  <a:cubicBezTo>
                    <a:pt x="3385" y="21493"/>
                    <a:pt x="0" y="10710"/>
                    <a:pt x="0" y="0"/>
                  </a:cubicBezTo>
                </a:path>
              </a:pathLst>
            </a:custGeom>
            <a:noFill/>
            <a:ln w="114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84"/>
            <p:cNvSpPr/>
            <p:nvPr/>
          </p:nvSpPr>
          <p:spPr>
            <a:xfrm rot="-1758786">
              <a:off x="3240324" y="1782306"/>
              <a:ext cx="1782541" cy="163878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5" name="Google Shape;3345;p84"/>
          <p:cNvGrpSpPr/>
          <p:nvPr/>
        </p:nvGrpSpPr>
        <p:grpSpPr>
          <a:xfrm rot="2942163">
            <a:off x="7117801" y="3707940"/>
            <a:ext cx="2435031" cy="1772953"/>
            <a:chOff x="2988094" y="835011"/>
            <a:chExt cx="2646058" cy="1926603"/>
          </a:xfrm>
        </p:grpSpPr>
        <p:grpSp>
          <p:nvGrpSpPr>
            <p:cNvPr id="3346" name="Google Shape;3346;p84"/>
            <p:cNvGrpSpPr/>
            <p:nvPr/>
          </p:nvGrpSpPr>
          <p:grpSpPr>
            <a:xfrm>
              <a:off x="2988094" y="835011"/>
              <a:ext cx="2646058" cy="1926603"/>
              <a:chOff x="2988094" y="835011"/>
              <a:chExt cx="2646058" cy="1926603"/>
            </a:xfrm>
          </p:grpSpPr>
          <p:sp>
            <p:nvSpPr>
              <p:cNvPr id="3347" name="Google Shape;3347;p84"/>
              <p:cNvSpPr/>
              <p:nvPr/>
            </p:nvSpPr>
            <p:spPr>
              <a:xfrm rot="-1714769">
                <a:off x="3074905" y="1238920"/>
                <a:ext cx="1904563" cy="847640"/>
              </a:xfrm>
              <a:prstGeom prst="trapezoid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8" name="Google Shape;3348;p84"/>
              <p:cNvSpPr/>
              <p:nvPr/>
            </p:nvSpPr>
            <p:spPr>
              <a:xfrm rot="-1763181">
                <a:off x="2821505" y="1935021"/>
                <a:ext cx="2979236" cy="10221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49" name="Google Shape;3349;p84"/>
            <p:cNvSpPr/>
            <p:nvPr/>
          </p:nvSpPr>
          <p:spPr>
            <a:xfrm>
              <a:off x="3219475" y="1638700"/>
              <a:ext cx="204425" cy="776775"/>
            </a:xfrm>
            <a:custGeom>
              <a:avLst/>
              <a:gdLst/>
              <a:ahLst/>
              <a:cxnLst/>
              <a:rect l="l" t="t" r="r" b="b"/>
              <a:pathLst>
                <a:path w="8177" h="31071" extrusionOk="0">
                  <a:moveTo>
                    <a:pt x="8177" y="31071"/>
                  </a:moveTo>
                  <a:cubicBezTo>
                    <a:pt x="3385" y="21493"/>
                    <a:pt x="0" y="10710"/>
                    <a:pt x="0" y="0"/>
                  </a:cubicBezTo>
                </a:path>
              </a:pathLst>
            </a:custGeom>
            <a:noFill/>
            <a:ln w="114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84"/>
            <p:cNvSpPr/>
            <p:nvPr/>
          </p:nvSpPr>
          <p:spPr>
            <a:xfrm rot="9185955">
              <a:off x="4623291" y="917916"/>
              <a:ext cx="204404" cy="776695"/>
            </a:xfrm>
            <a:custGeom>
              <a:avLst/>
              <a:gdLst/>
              <a:ahLst/>
              <a:cxnLst/>
              <a:rect l="l" t="t" r="r" b="b"/>
              <a:pathLst>
                <a:path w="8177" h="31071" extrusionOk="0">
                  <a:moveTo>
                    <a:pt x="8177" y="31071"/>
                  </a:moveTo>
                  <a:cubicBezTo>
                    <a:pt x="3385" y="21493"/>
                    <a:pt x="0" y="10710"/>
                    <a:pt x="0" y="0"/>
                  </a:cubicBezTo>
                </a:path>
              </a:pathLst>
            </a:custGeom>
            <a:noFill/>
            <a:ln w="114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84"/>
            <p:cNvSpPr/>
            <p:nvPr/>
          </p:nvSpPr>
          <p:spPr>
            <a:xfrm rot="-1758786">
              <a:off x="3240324" y="1782306"/>
              <a:ext cx="1782541" cy="163878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6" name="Google Shape;3356;p85"/>
          <p:cNvSpPr txBox="1">
            <a:spLocks noGrp="1"/>
          </p:cNvSpPr>
          <p:nvPr>
            <p:ph type="ctrTitle"/>
          </p:nvPr>
        </p:nvSpPr>
        <p:spPr>
          <a:xfrm>
            <a:off x="5555226" y="2756717"/>
            <a:ext cx="5791200" cy="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None/>
            </a:pPr>
            <a:r>
              <a:rPr lang="en-US"/>
              <a:t>Questions</a:t>
            </a:r>
            <a:endParaRPr/>
          </a:p>
        </p:txBody>
      </p:sp>
      <p:sp>
        <p:nvSpPr>
          <p:cNvPr id="3357" name="Google Shape;3357;p85"/>
          <p:cNvSpPr txBox="1">
            <a:spLocks noGrp="1"/>
          </p:cNvSpPr>
          <p:nvPr>
            <p:ph type="subTitle" idx="1"/>
          </p:nvPr>
        </p:nvSpPr>
        <p:spPr>
          <a:xfrm>
            <a:off x="5555226" y="3837540"/>
            <a:ext cx="57912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i="1">
                <a:solidFill>
                  <a:srgbClr val="0B5394"/>
                </a:solidFill>
              </a:rPr>
              <a:t>Please use the question box on your </a:t>
            </a:r>
            <a:endParaRPr sz="2800" i="1">
              <a:solidFill>
                <a:srgbClr val="0B5394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i="1">
                <a:solidFill>
                  <a:srgbClr val="0B5394"/>
                </a:solidFill>
              </a:rPr>
              <a:t>GoToWebinar panel to submit questions</a:t>
            </a:r>
            <a:endParaRPr sz="2800" i="1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2"/>
          <p:cNvSpPr txBox="1">
            <a:spLocks noGrp="1"/>
          </p:cNvSpPr>
          <p:nvPr>
            <p:ph type="body" idx="1"/>
          </p:nvPr>
        </p:nvSpPr>
        <p:spPr>
          <a:xfrm>
            <a:off x="359316" y="1257300"/>
            <a:ext cx="11463019" cy="4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3937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US" sz="2800" dirty="0">
                <a:latin typeface="Roboto"/>
                <a:ea typeface="Roboto"/>
                <a:cs typeface="Roboto"/>
                <a:sym typeface="Roboto"/>
              </a:rPr>
              <a:t>Who We Are</a:t>
            </a:r>
            <a:endParaRPr dirty="0"/>
          </a:p>
          <a:p>
            <a:pPr marL="3937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US" sz="2800" dirty="0">
                <a:latin typeface="Roboto"/>
                <a:ea typeface="Roboto"/>
                <a:cs typeface="Roboto"/>
                <a:sym typeface="Roboto"/>
              </a:rPr>
              <a:t>Introduction to Network Design Problems</a:t>
            </a:r>
            <a:endParaRPr sz="2800" dirty="0">
              <a:latin typeface="Roboto"/>
              <a:ea typeface="Roboto"/>
              <a:cs typeface="Roboto"/>
              <a:sym typeface="Roboto"/>
            </a:endParaRPr>
          </a:p>
          <a:p>
            <a:pPr marL="3937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US" sz="2800" dirty="0">
                <a:latin typeface="Roboto"/>
                <a:ea typeface="Roboto"/>
                <a:cs typeface="Roboto"/>
                <a:sym typeface="Roboto"/>
              </a:rPr>
              <a:t>How to Use Optimization for Network Design</a:t>
            </a:r>
            <a:endParaRPr sz="2800" dirty="0">
              <a:latin typeface="Roboto"/>
              <a:ea typeface="Roboto"/>
              <a:cs typeface="Roboto"/>
              <a:sym typeface="Roboto"/>
            </a:endParaRPr>
          </a:p>
          <a:p>
            <a:pPr marL="85090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600" dirty="0">
                <a:latin typeface="Roboto"/>
                <a:ea typeface="Roboto"/>
                <a:cs typeface="Roboto"/>
                <a:sym typeface="Roboto"/>
              </a:rPr>
              <a:t>Formulation</a:t>
            </a:r>
            <a:endParaRPr dirty="0"/>
          </a:p>
          <a:p>
            <a:pPr marL="85090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600" dirty="0">
                <a:latin typeface="Roboto"/>
                <a:ea typeface="Roboto"/>
                <a:cs typeface="Roboto"/>
                <a:sym typeface="Roboto"/>
              </a:rPr>
              <a:t>Scenarios</a:t>
            </a:r>
            <a:endParaRPr dirty="0"/>
          </a:p>
          <a:p>
            <a:pPr marL="85090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600" dirty="0">
                <a:latin typeface="Roboto"/>
                <a:ea typeface="Roboto"/>
                <a:cs typeface="Roboto"/>
                <a:sym typeface="Roboto"/>
              </a:rPr>
              <a:t>Using the Model in Practice</a:t>
            </a:r>
            <a:endParaRPr dirty="0"/>
          </a:p>
          <a:p>
            <a:pPr marL="3937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US" sz="2800" dirty="0">
                <a:latin typeface="Roboto"/>
                <a:ea typeface="Roboto"/>
                <a:cs typeface="Roboto"/>
                <a:sym typeface="Roboto"/>
              </a:rPr>
              <a:t>Best Practices for Network Design MIP’s</a:t>
            </a:r>
            <a:endParaRPr sz="2800" dirty="0">
              <a:latin typeface="Roboto"/>
              <a:ea typeface="Roboto"/>
              <a:cs typeface="Roboto"/>
              <a:sym typeface="Roboto"/>
            </a:endParaRPr>
          </a:p>
          <a:p>
            <a:pPr marL="3937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US" sz="2800" dirty="0">
                <a:latin typeface="Roboto"/>
                <a:ea typeface="Roboto"/>
                <a:cs typeface="Roboto"/>
                <a:sym typeface="Roboto"/>
              </a:rPr>
              <a:t>Wrap-up and Questions</a:t>
            </a:r>
            <a:endParaRPr sz="28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5" name="Google Shape;345;p52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83" cy="67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Agenda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6" name="Google Shape;346;p52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375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3"/>
          <p:cNvSpPr/>
          <p:nvPr/>
        </p:nvSpPr>
        <p:spPr>
          <a:xfrm>
            <a:off x="-1" y="1149567"/>
            <a:ext cx="12192000" cy="219370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53"/>
          <p:cNvSpPr txBox="1">
            <a:spLocks noGrp="1"/>
          </p:cNvSpPr>
          <p:nvPr>
            <p:ph type="ftr" idx="11"/>
          </p:nvPr>
        </p:nvSpPr>
        <p:spPr>
          <a:xfrm>
            <a:off x="8569325" y="6663267"/>
            <a:ext cx="2962274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 End-to-End Analytics, LLC – Confidential     |     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3"/>
          <p:cNvSpPr txBox="1">
            <a:spLocks noGrp="1"/>
          </p:cNvSpPr>
          <p:nvPr>
            <p:ph type="sldNum" idx="12"/>
          </p:nvPr>
        </p:nvSpPr>
        <p:spPr>
          <a:xfrm>
            <a:off x="8569325" y="6663267"/>
            <a:ext cx="2962274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</a:t>
            </a:fld>
            <a:endParaRPr sz="1000" b="0" i="0" u="none" strike="noStrike" cap="none">
              <a:solidFill>
                <a:schemeClr val="lt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54" name="Google Shape;354;p53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83" cy="67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 sz="3200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End-to-End Analytics at a Glance</a:t>
            </a:r>
            <a:endParaRPr/>
          </a:p>
        </p:txBody>
      </p:sp>
      <p:grpSp>
        <p:nvGrpSpPr>
          <p:cNvPr id="355" name="Google Shape;355;p53"/>
          <p:cNvGrpSpPr/>
          <p:nvPr/>
        </p:nvGrpSpPr>
        <p:grpSpPr>
          <a:xfrm>
            <a:off x="359316" y="1310274"/>
            <a:ext cx="10604604" cy="1872292"/>
            <a:chOff x="1058033" y="1310274"/>
            <a:chExt cx="10604604" cy="1872292"/>
          </a:xfrm>
        </p:grpSpPr>
        <p:sp>
          <p:nvSpPr>
            <p:cNvPr id="356" name="Google Shape;356;p53"/>
            <p:cNvSpPr/>
            <p:nvPr/>
          </p:nvSpPr>
          <p:spPr>
            <a:xfrm>
              <a:off x="1058033" y="2285536"/>
              <a:ext cx="5305448" cy="408081"/>
            </a:xfrm>
            <a:prstGeom prst="rect">
              <a:avLst/>
            </a:prstGeom>
            <a:solidFill>
              <a:srgbClr val="0D5790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000"/>
                <a:buFont typeface="Noto Sans Symbols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Pragmatic Analytical Approach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53"/>
            <p:cNvSpPr/>
            <p:nvPr/>
          </p:nvSpPr>
          <p:spPr>
            <a:xfrm>
              <a:off x="1058033" y="1789034"/>
              <a:ext cx="4555206" cy="408081"/>
            </a:xfrm>
            <a:prstGeom prst="rect">
              <a:avLst/>
            </a:prstGeom>
            <a:solidFill>
              <a:srgbClr val="58AFF0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000"/>
                <a:buFont typeface="Noto Sans Symbols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Deep Industry &amp; Domain Expertise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53"/>
            <p:cNvSpPr/>
            <p:nvPr/>
          </p:nvSpPr>
          <p:spPr>
            <a:xfrm>
              <a:off x="1058033" y="2774485"/>
              <a:ext cx="6128014" cy="408081"/>
            </a:xfrm>
            <a:prstGeom prst="rect">
              <a:avLst/>
            </a:prstGeom>
            <a:solidFill>
              <a:srgbClr val="083A60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000"/>
                <a:buFont typeface="Noto Sans Symbols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Flexible &amp; Collaborative Consulting Model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53"/>
            <p:cNvSpPr txBox="1"/>
            <p:nvPr/>
          </p:nvSpPr>
          <p:spPr>
            <a:xfrm>
              <a:off x="5731557" y="1839185"/>
              <a:ext cx="438912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14 Years; +80 Consultants; 1000+ Projects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53"/>
            <p:cNvSpPr txBox="1"/>
            <p:nvPr/>
          </p:nvSpPr>
          <p:spPr>
            <a:xfrm>
              <a:off x="6486536" y="2335687"/>
              <a:ext cx="438912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+20 PhDs on Staff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53"/>
            <p:cNvSpPr txBox="1"/>
            <p:nvPr/>
          </p:nvSpPr>
          <p:spPr>
            <a:xfrm>
              <a:off x="7273517" y="2824636"/>
              <a:ext cx="438912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90% Repeat Customers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53"/>
            <p:cNvSpPr txBox="1"/>
            <p:nvPr/>
          </p:nvSpPr>
          <p:spPr>
            <a:xfrm>
              <a:off x="1058033" y="1310274"/>
              <a:ext cx="544238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DEEP EXPERIENCE: </a:t>
              </a:r>
              <a:r>
                <a:rPr lang="en-US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INDUSTRY &amp; EDUCATIONAL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3" name="Google Shape;363;p53"/>
          <p:cNvSpPr txBox="1"/>
          <p:nvPr/>
        </p:nvSpPr>
        <p:spPr>
          <a:xfrm>
            <a:off x="8699789" y="6611086"/>
            <a:ext cx="2962274" cy="29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 End-to-End Analytics, LLC – Confidential     |     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53"/>
          <p:cNvSpPr txBox="1"/>
          <p:nvPr/>
        </p:nvSpPr>
        <p:spPr>
          <a:xfrm>
            <a:off x="11604625" y="6611087"/>
            <a:ext cx="587375" cy="29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3"/>
          <p:cNvSpPr/>
          <p:nvPr/>
        </p:nvSpPr>
        <p:spPr>
          <a:xfrm>
            <a:off x="359316" y="3722778"/>
            <a:ext cx="11530611" cy="173415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817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6" name="Google Shape;366;p53"/>
          <p:cNvGrpSpPr/>
          <p:nvPr/>
        </p:nvGrpSpPr>
        <p:grpSpPr>
          <a:xfrm>
            <a:off x="4736290" y="4132656"/>
            <a:ext cx="914400" cy="914400"/>
            <a:chOff x="5269626" y="4132656"/>
            <a:chExt cx="914400" cy="914400"/>
          </a:xfrm>
        </p:grpSpPr>
        <p:sp>
          <p:nvSpPr>
            <p:cNvPr id="367" name="Google Shape;367;p53"/>
            <p:cNvSpPr/>
            <p:nvPr/>
          </p:nvSpPr>
          <p:spPr>
            <a:xfrm>
              <a:off x="5269626" y="4132656"/>
              <a:ext cx="914400" cy="914400"/>
            </a:xfrm>
            <a:prstGeom prst="ellipse">
              <a:avLst/>
            </a:prstGeom>
            <a:solidFill>
              <a:srgbClr val="18174E"/>
            </a:solidFill>
            <a:ln w="571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8" name="Google Shape;368;p53" descr="Laptop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61066" y="4224096"/>
              <a:ext cx="731520" cy="7315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9" name="Google Shape;369;p53"/>
          <p:cNvGrpSpPr/>
          <p:nvPr/>
        </p:nvGrpSpPr>
        <p:grpSpPr>
          <a:xfrm>
            <a:off x="6465673" y="4132656"/>
            <a:ext cx="914400" cy="914400"/>
            <a:chOff x="6881556" y="4132656"/>
            <a:chExt cx="914400" cy="914400"/>
          </a:xfrm>
        </p:grpSpPr>
        <p:sp>
          <p:nvSpPr>
            <p:cNvPr id="370" name="Google Shape;370;p53"/>
            <p:cNvSpPr/>
            <p:nvPr/>
          </p:nvSpPr>
          <p:spPr>
            <a:xfrm>
              <a:off x="6881556" y="4132656"/>
              <a:ext cx="914400" cy="914400"/>
            </a:xfrm>
            <a:prstGeom prst="ellipse">
              <a:avLst/>
            </a:prstGeom>
            <a:solidFill>
              <a:srgbClr val="242375"/>
            </a:solidFill>
            <a:ln w="571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1" name="Google Shape;371;p53" descr="Table setti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972996" y="4224096"/>
              <a:ext cx="731520" cy="7315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2" name="Google Shape;372;p53"/>
          <p:cNvGrpSpPr/>
          <p:nvPr/>
        </p:nvGrpSpPr>
        <p:grpSpPr>
          <a:xfrm>
            <a:off x="8195056" y="4132656"/>
            <a:ext cx="914400" cy="914400"/>
            <a:chOff x="8493486" y="4132656"/>
            <a:chExt cx="914400" cy="914400"/>
          </a:xfrm>
        </p:grpSpPr>
        <p:sp>
          <p:nvSpPr>
            <p:cNvPr id="373" name="Google Shape;373;p53"/>
            <p:cNvSpPr/>
            <p:nvPr/>
          </p:nvSpPr>
          <p:spPr>
            <a:xfrm>
              <a:off x="8493486" y="4132656"/>
              <a:ext cx="914400" cy="914400"/>
            </a:xfrm>
            <a:prstGeom prst="ellipse">
              <a:avLst/>
            </a:prstGeom>
            <a:solidFill>
              <a:schemeClr val="dk2"/>
            </a:solidFill>
            <a:ln w="571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4" name="Google Shape;374;p53" descr="Shopping ba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584926" y="4224096"/>
              <a:ext cx="731520" cy="7315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5" name="Google Shape;375;p53"/>
          <p:cNvGrpSpPr/>
          <p:nvPr/>
        </p:nvGrpSpPr>
        <p:grpSpPr>
          <a:xfrm>
            <a:off x="9924440" y="4132656"/>
            <a:ext cx="914400" cy="914400"/>
            <a:chOff x="10105415" y="4132656"/>
            <a:chExt cx="914400" cy="914400"/>
          </a:xfrm>
        </p:grpSpPr>
        <p:sp>
          <p:nvSpPr>
            <p:cNvPr id="376" name="Google Shape;376;p53"/>
            <p:cNvSpPr/>
            <p:nvPr/>
          </p:nvSpPr>
          <p:spPr>
            <a:xfrm>
              <a:off x="10105415" y="4132656"/>
              <a:ext cx="914400" cy="914400"/>
            </a:xfrm>
            <a:prstGeom prst="ellipse">
              <a:avLst/>
            </a:prstGeom>
            <a:solidFill>
              <a:srgbClr val="7270D4"/>
            </a:solidFill>
            <a:ln w="571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7" name="Google Shape;377;p53" descr="Shopping cart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96855" y="4224096"/>
              <a:ext cx="731520" cy="7315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8" name="Google Shape;378;p53"/>
          <p:cNvSpPr/>
          <p:nvPr/>
        </p:nvSpPr>
        <p:spPr>
          <a:xfrm>
            <a:off x="359316" y="4266691"/>
            <a:ext cx="356199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HIGH IMPACT DELIVERY ACROSS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A09EE3"/>
                </a:solidFill>
                <a:latin typeface="Arial"/>
                <a:ea typeface="Arial"/>
                <a:cs typeface="Arial"/>
                <a:sym typeface="Arial"/>
              </a:rPr>
              <a:t>WORLD-LEADING CLIENTS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53"/>
          <p:cNvSpPr txBox="1"/>
          <p:nvPr/>
        </p:nvSpPr>
        <p:spPr>
          <a:xfrm>
            <a:off x="4537701" y="3770793"/>
            <a:ext cx="131157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18174E"/>
                </a:solidFill>
                <a:latin typeface="Arial"/>
                <a:ea typeface="Arial"/>
                <a:cs typeface="Arial"/>
                <a:sym typeface="Arial"/>
              </a:rPr>
              <a:t>HIGH TECH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53"/>
          <p:cNvSpPr txBox="1"/>
          <p:nvPr/>
        </p:nvSpPr>
        <p:spPr>
          <a:xfrm>
            <a:off x="6192545" y="3770793"/>
            <a:ext cx="146065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42375"/>
                </a:solidFill>
                <a:latin typeface="Arial"/>
                <a:ea typeface="Arial"/>
                <a:cs typeface="Arial"/>
                <a:sym typeface="Arial"/>
              </a:rPr>
              <a:t>FOOD &amp; BEV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53"/>
          <p:cNvSpPr txBox="1"/>
          <p:nvPr/>
        </p:nvSpPr>
        <p:spPr>
          <a:xfrm>
            <a:off x="7962804" y="3770793"/>
            <a:ext cx="137890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1BB0DD"/>
                </a:solidFill>
                <a:latin typeface="Arial"/>
                <a:ea typeface="Arial"/>
                <a:cs typeface="Arial"/>
                <a:sym typeface="Arial"/>
              </a:rPr>
              <a:t>CONSUMER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53"/>
          <p:cNvSpPr txBox="1"/>
          <p:nvPr/>
        </p:nvSpPr>
        <p:spPr>
          <a:xfrm>
            <a:off x="9927119" y="3770793"/>
            <a:ext cx="90839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7270D4"/>
                </a:solidFill>
                <a:latin typeface="Arial"/>
                <a:ea typeface="Arial"/>
                <a:cs typeface="Arial"/>
                <a:sym typeface="Arial"/>
              </a:rPr>
              <a:t>RETAIL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53"/>
          <p:cNvSpPr/>
          <p:nvPr/>
        </p:nvSpPr>
        <p:spPr>
          <a:xfrm>
            <a:off x="4072306" y="5192671"/>
            <a:ext cx="3108960" cy="119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“Big 3” Automotive OEM</a:t>
            </a:r>
            <a:endParaRPr sz="1600" b="0" i="1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Largest Wine Maker Globally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 of Top 10 Food &amp; Bev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53"/>
          <p:cNvSpPr/>
          <p:nvPr/>
        </p:nvSpPr>
        <p:spPr>
          <a:xfrm>
            <a:off x="661331" y="5192671"/>
            <a:ext cx="3108960" cy="119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 of Top 5 PC Mfg.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Internet Search Leader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Top 3 Industrial Appliance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53"/>
          <p:cNvSpPr/>
          <p:nvPr/>
        </p:nvSpPr>
        <p:spPr>
          <a:xfrm>
            <a:off x="7483281" y="5192671"/>
            <a:ext cx="3108960" cy="119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Global Beauty Brand</a:t>
            </a:r>
            <a:endParaRPr sz="1600" b="0" i="1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Leading Specialty Retailer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Top Apparel Brands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4"/>
          <p:cNvSpPr txBox="1">
            <a:spLocks noGrp="1"/>
          </p:cNvSpPr>
          <p:nvPr>
            <p:ph type="ftr" idx="11"/>
          </p:nvPr>
        </p:nvSpPr>
        <p:spPr>
          <a:xfrm>
            <a:off x="8569325" y="6663267"/>
            <a:ext cx="2962274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©  End-to-End Analytics, LLC – Confidential     |     </a:t>
            </a:r>
            <a:endParaRPr/>
          </a:p>
        </p:txBody>
      </p:sp>
      <p:sp>
        <p:nvSpPr>
          <p:cNvPr id="391" name="Google Shape;391;p54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375" cy="19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392" name="Google Shape;392;p54"/>
          <p:cNvSpPr/>
          <p:nvPr/>
        </p:nvSpPr>
        <p:spPr>
          <a:xfrm>
            <a:off x="374589" y="3069811"/>
            <a:ext cx="11442823" cy="1528379"/>
          </a:xfrm>
          <a:prstGeom prst="leftRightArrow">
            <a:avLst>
              <a:gd name="adj1" fmla="val 50000"/>
              <a:gd name="adj2" fmla="val 38341"/>
            </a:avLst>
          </a:prstGeom>
          <a:solidFill>
            <a:srgbClr val="1817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54"/>
          <p:cNvSpPr/>
          <p:nvPr/>
        </p:nvSpPr>
        <p:spPr>
          <a:xfrm>
            <a:off x="2041594" y="1570860"/>
            <a:ext cx="201168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- Inventory Optimization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- Risk Management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- S&amp;OP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- Supply Planning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- Demand Planning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- Capacity &amp; Network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- Replenishment</a:t>
            </a:r>
            <a:endParaRPr sz="1600" b="1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4" name="Google Shape;394;p54"/>
          <p:cNvCxnSpPr/>
          <p:nvPr/>
        </p:nvCxnSpPr>
        <p:spPr>
          <a:xfrm rot="10800000">
            <a:off x="2041594" y="1570860"/>
            <a:ext cx="0" cy="1463040"/>
          </a:xfrm>
          <a:prstGeom prst="straightConnector1">
            <a:avLst/>
          </a:prstGeom>
          <a:noFill/>
          <a:ln w="9525" cap="flat" cmpd="sng">
            <a:solidFill>
              <a:srgbClr val="4191CD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95" name="Google Shape;395;p54"/>
          <p:cNvSpPr/>
          <p:nvPr/>
        </p:nvSpPr>
        <p:spPr>
          <a:xfrm>
            <a:off x="5297436" y="1570860"/>
            <a:ext cx="201168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- Promotion Optimization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- Promotion Planning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- Price Execution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- Price Setting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- Pricing Strategy</a:t>
            </a:r>
            <a:endParaRPr/>
          </a:p>
        </p:txBody>
      </p:sp>
      <p:cxnSp>
        <p:nvCxnSpPr>
          <p:cNvPr id="396" name="Google Shape;396;p54"/>
          <p:cNvCxnSpPr/>
          <p:nvPr/>
        </p:nvCxnSpPr>
        <p:spPr>
          <a:xfrm rot="10800000">
            <a:off x="5297436" y="1570860"/>
            <a:ext cx="0" cy="1463040"/>
          </a:xfrm>
          <a:prstGeom prst="straightConnector1">
            <a:avLst/>
          </a:prstGeom>
          <a:noFill/>
          <a:ln w="9525" cap="flat" cmpd="sng">
            <a:solidFill>
              <a:srgbClr val="3A628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97" name="Google Shape;397;p54"/>
          <p:cNvSpPr/>
          <p:nvPr/>
        </p:nvSpPr>
        <p:spPr>
          <a:xfrm>
            <a:off x="8552286" y="1570860"/>
            <a:ext cx="201168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- Comp &amp; Equal Pay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- Staff Planning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- Recruiting</a:t>
            </a:r>
            <a:endParaRPr/>
          </a:p>
        </p:txBody>
      </p:sp>
      <p:cxnSp>
        <p:nvCxnSpPr>
          <p:cNvPr id="398" name="Google Shape;398;p54"/>
          <p:cNvCxnSpPr/>
          <p:nvPr/>
        </p:nvCxnSpPr>
        <p:spPr>
          <a:xfrm rot="10800000">
            <a:off x="8552286" y="1570860"/>
            <a:ext cx="0" cy="1463040"/>
          </a:xfrm>
          <a:prstGeom prst="straightConnector1">
            <a:avLst/>
          </a:prstGeom>
          <a:noFill/>
          <a:ln w="9525" cap="flat" cmpd="sng">
            <a:solidFill>
              <a:srgbClr val="439DB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99" name="Google Shape;399;p54"/>
          <p:cNvSpPr/>
          <p:nvPr/>
        </p:nvSpPr>
        <p:spPr>
          <a:xfrm>
            <a:off x="3669763" y="4725540"/>
            <a:ext cx="201168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- Scan-based Trading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- SKU Rationalization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- Cross-Sell / Up-Sell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- Experimental Design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- Media Effectiveness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- Marketing Mix Modeling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- Sales Forecasting</a:t>
            </a:r>
            <a:endParaRPr sz="1600" b="1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0" name="Google Shape;400;p54"/>
          <p:cNvCxnSpPr/>
          <p:nvPr/>
        </p:nvCxnSpPr>
        <p:spPr>
          <a:xfrm rot="10800000">
            <a:off x="3669763" y="4634100"/>
            <a:ext cx="0" cy="1463040"/>
          </a:xfrm>
          <a:prstGeom prst="straightConnector1">
            <a:avLst/>
          </a:prstGeom>
          <a:noFill/>
          <a:ln w="9525" cap="flat" cmpd="sng">
            <a:solidFill>
              <a:srgbClr val="3E79A6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01" name="Google Shape;401;p54"/>
          <p:cNvSpPr/>
          <p:nvPr/>
        </p:nvSpPr>
        <p:spPr>
          <a:xfrm>
            <a:off x="6925109" y="4725540"/>
            <a:ext cx="201168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- Reverse Logistics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- Service Part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- Churn Management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- Customer Journey</a:t>
            </a:r>
            <a:endParaRPr sz="16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2" name="Google Shape;402;p54"/>
          <p:cNvCxnSpPr/>
          <p:nvPr/>
        </p:nvCxnSpPr>
        <p:spPr>
          <a:xfrm rot="10800000">
            <a:off x="6925109" y="4634100"/>
            <a:ext cx="0" cy="1463040"/>
          </a:xfrm>
          <a:prstGeom prst="straightConnector1">
            <a:avLst/>
          </a:prstGeom>
          <a:noFill/>
          <a:ln w="9525" cap="flat" cmpd="sng">
            <a:solidFill>
              <a:srgbClr val="3E798C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403" name="Google Shape;403;p54"/>
          <p:cNvCxnSpPr/>
          <p:nvPr/>
        </p:nvCxnSpPr>
        <p:spPr>
          <a:xfrm rot="10800000">
            <a:off x="10180950" y="4634100"/>
            <a:ext cx="0" cy="1463040"/>
          </a:xfrm>
          <a:prstGeom prst="straightConnector1">
            <a:avLst/>
          </a:prstGeom>
          <a:noFill/>
          <a:ln w="9525" cap="flat" cmpd="sng">
            <a:solidFill>
              <a:srgbClr val="3D8589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04" name="Google Shape;404;p54"/>
          <p:cNvSpPr/>
          <p:nvPr/>
        </p:nvSpPr>
        <p:spPr>
          <a:xfrm>
            <a:off x="10180950" y="4725540"/>
            <a:ext cx="163646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- Social Influence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- Internet Of Things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- Machine Learning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- Data Architecture</a:t>
            </a:r>
            <a:endParaRPr/>
          </a:p>
        </p:txBody>
      </p:sp>
      <p:sp>
        <p:nvSpPr>
          <p:cNvPr id="405" name="Google Shape;405;p54"/>
          <p:cNvSpPr/>
          <p:nvPr/>
        </p:nvSpPr>
        <p:spPr>
          <a:xfrm rot="5400000">
            <a:off x="9266054" y="2919600"/>
            <a:ext cx="1828800" cy="18288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54"/>
          <p:cNvSpPr/>
          <p:nvPr/>
        </p:nvSpPr>
        <p:spPr>
          <a:xfrm rot="5400000" flipH="1">
            <a:off x="7638382" y="2919600"/>
            <a:ext cx="1828800" cy="18288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4"/>
          <p:cNvSpPr/>
          <p:nvPr/>
        </p:nvSpPr>
        <p:spPr>
          <a:xfrm rot="5400000">
            <a:off x="6010709" y="2919600"/>
            <a:ext cx="1828800" cy="18288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54"/>
          <p:cNvSpPr/>
          <p:nvPr/>
        </p:nvSpPr>
        <p:spPr>
          <a:xfrm rot="5400000" flipH="1">
            <a:off x="4383036" y="2919601"/>
            <a:ext cx="1828800" cy="18288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4"/>
          <p:cNvSpPr/>
          <p:nvPr/>
        </p:nvSpPr>
        <p:spPr>
          <a:xfrm rot="5400000">
            <a:off x="2755363" y="2919601"/>
            <a:ext cx="1828800" cy="18288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54"/>
          <p:cNvSpPr/>
          <p:nvPr/>
        </p:nvSpPr>
        <p:spPr>
          <a:xfrm rot="5400000" flipH="1">
            <a:off x="1127690" y="2919600"/>
            <a:ext cx="1828800" cy="18288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54"/>
          <p:cNvSpPr/>
          <p:nvPr/>
        </p:nvSpPr>
        <p:spPr>
          <a:xfrm rot="5400000">
            <a:off x="9312270" y="2965320"/>
            <a:ext cx="1737360" cy="17373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54"/>
          <p:cNvSpPr/>
          <p:nvPr/>
        </p:nvSpPr>
        <p:spPr>
          <a:xfrm rot="5400000" flipH="1">
            <a:off x="7683606" y="2965320"/>
            <a:ext cx="1737360" cy="17373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54"/>
          <p:cNvSpPr/>
          <p:nvPr/>
        </p:nvSpPr>
        <p:spPr>
          <a:xfrm rot="5400000">
            <a:off x="6056429" y="2965320"/>
            <a:ext cx="1737360" cy="17373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54"/>
          <p:cNvSpPr/>
          <p:nvPr/>
        </p:nvSpPr>
        <p:spPr>
          <a:xfrm rot="5400000" flipH="1">
            <a:off x="4428756" y="2965321"/>
            <a:ext cx="1737360" cy="17373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4"/>
          <p:cNvSpPr/>
          <p:nvPr/>
        </p:nvSpPr>
        <p:spPr>
          <a:xfrm rot="5400000">
            <a:off x="2801083" y="2965321"/>
            <a:ext cx="1737360" cy="17373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54"/>
          <p:cNvSpPr/>
          <p:nvPr/>
        </p:nvSpPr>
        <p:spPr>
          <a:xfrm rot="5400000" flipH="1">
            <a:off x="1172914" y="2965320"/>
            <a:ext cx="1737360" cy="17373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54"/>
          <p:cNvSpPr/>
          <p:nvPr/>
        </p:nvSpPr>
        <p:spPr>
          <a:xfrm rot="5400000">
            <a:off x="9380850" y="3033900"/>
            <a:ext cx="1600200" cy="1600200"/>
          </a:xfrm>
          <a:prstGeom prst="ellipse">
            <a:avLst/>
          </a:prstGeom>
          <a:solidFill>
            <a:schemeClr val="dk2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54"/>
          <p:cNvSpPr/>
          <p:nvPr/>
        </p:nvSpPr>
        <p:spPr>
          <a:xfrm rot="5400000" flipH="1">
            <a:off x="7752186" y="3033900"/>
            <a:ext cx="1600200" cy="1600200"/>
          </a:xfrm>
          <a:prstGeom prst="ellipse">
            <a:avLst/>
          </a:prstGeom>
          <a:solidFill>
            <a:srgbClr val="242375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54"/>
          <p:cNvSpPr/>
          <p:nvPr/>
        </p:nvSpPr>
        <p:spPr>
          <a:xfrm rot="5400000">
            <a:off x="6125009" y="3033900"/>
            <a:ext cx="1600200" cy="1600200"/>
          </a:xfrm>
          <a:prstGeom prst="ellipse">
            <a:avLst/>
          </a:prstGeom>
          <a:solidFill>
            <a:srgbClr val="18174E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54"/>
          <p:cNvSpPr/>
          <p:nvPr/>
        </p:nvSpPr>
        <p:spPr>
          <a:xfrm rot="5400000" flipH="1">
            <a:off x="4497336" y="3033901"/>
            <a:ext cx="1600200" cy="1600200"/>
          </a:xfrm>
          <a:prstGeom prst="ellipse">
            <a:avLst/>
          </a:prstGeom>
          <a:solidFill>
            <a:srgbClr val="083A60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54"/>
          <p:cNvSpPr/>
          <p:nvPr/>
        </p:nvSpPr>
        <p:spPr>
          <a:xfrm rot="5400000">
            <a:off x="2869663" y="3033901"/>
            <a:ext cx="1600200" cy="1600200"/>
          </a:xfrm>
          <a:prstGeom prst="ellipse">
            <a:avLst/>
          </a:prstGeom>
          <a:solidFill>
            <a:srgbClr val="0D5790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54"/>
          <p:cNvSpPr/>
          <p:nvPr/>
        </p:nvSpPr>
        <p:spPr>
          <a:xfrm rot="5400000" flipH="1">
            <a:off x="1241494" y="3033900"/>
            <a:ext cx="1600200" cy="1600200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3" name="Google Shape;423;p54" descr="Clou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0910" y="3227398"/>
            <a:ext cx="640080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54" descr="Target Audi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32246" y="3227398"/>
            <a:ext cx="640080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54" descr="Cha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05069" y="3227398"/>
            <a:ext cx="640080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54" descr="Labe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77396" y="3227398"/>
            <a:ext cx="640080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54" descr="Bullsey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49723" y="3227398"/>
            <a:ext cx="640080" cy="6400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54"/>
          <p:cNvGrpSpPr/>
          <p:nvPr/>
        </p:nvGrpSpPr>
        <p:grpSpPr>
          <a:xfrm>
            <a:off x="1401514" y="3227397"/>
            <a:ext cx="1280160" cy="1213207"/>
            <a:chOff x="1386738" y="3242215"/>
            <a:chExt cx="1280160" cy="1213207"/>
          </a:xfrm>
        </p:grpSpPr>
        <p:pic>
          <p:nvPicPr>
            <p:cNvPr id="429" name="Google Shape;429;p54" descr="Box trolley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706778" y="3242215"/>
              <a:ext cx="640080" cy="6400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0" name="Google Shape;430;p54"/>
            <p:cNvSpPr/>
            <p:nvPr/>
          </p:nvSpPr>
          <p:spPr>
            <a:xfrm>
              <a:off x="1386738" y="3815342"/>
              <a:ext cx="1280160" cy="640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Supply Chain</a:t>
              </a:r>
              <a:endParaRPr/>
            </a:p>
          </p:txBody>
        </p:sp>
      </p:grpSp>
      <p:sp>
        <p:nvSpPr>
          <p:cNvPr id="431" name="Google Shape;431;p54"/>
          <p:cNvSpPr/>
          <p:nvPr/>
        </p:nvSpPr>
        <p:spPr>
          <a:xfrm>
            <a:off x="3029683" y="3800525"/>
            <a:ext cx="128016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Sales &amp; Marketing</a:t>
            </a:r>
            <a:endParaRPr/>
          </a:p>
        </p:txBody>
      </p:sp>
      <p:sp>
        <p:nvSpPr>
          <p:cNvPr id="432" name="Google Shape;432;p54"/>
          <p:cNvSpPr/>
          <p:nvPr/>
        </p:nvSpPr>
        <p:spPr>
          <a:xfrm>
            <a:off x="4657356" y="3800525"/>
            <a:ext cx="128016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Pricing &amp; Promotion</a:t>
            </a:r>
            <a:endParaRPr/>
          </a:p>
        </p:txBody>
      </p:sp>
      <p:sp>
        <p:nvSpPr>
          <p:cNvPr id="433" name="Google Shape;433;p54"/>
          <p:cNvSpPr/>
          <p:nvPr/>
        </p:nvSpPr>
        <p:spPr>
          <a:xfrm>
            <a:off x="6285029" y="3800525"/>
            <a:ext cx="128016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Customer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/>
          </a:p>
        </p:txBody>
      </p:sp>
      <p:sp>
        <p:nvSpPr>
          <p:cNvPr id="434" name="Google Shape;434;p54"/>
          <p:cNvSpPr/>
          <p:nvPr/>
        </p:nvSpPr>
        <p:spPr>
          <a:xfrm>
            <a:off x="7912206" y="3800525"/>
            <a:ext cx="128016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Human Resources</a:t>
            </a:r>
            <a:endParaRPr/>
          </a:p>
        </p:txBody>
      </p:sp>
      <p:sp>
        <p:nvSpPr>
          <p:cNvPr id="435" name="Google Shape;435;p54"/>
          <p:cNvSpPr/>
          <p:nvPr/>
        </p:nvSpPr>
        <p:spPr>
          <a:xfrm>
            <a:off x="9540870" y="3800525"/>
            <a:ext cx="128016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Science</a:t>
            </a:r>
            <a:endParaRPr/>
          </a:p>
        </p:txBody>
      </p:sp>
      <p:sp>
        <p:nvSpPr>
          <p:cNvPr id="436" name="Google Shape;436;p54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83" cy="67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 sz="3200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Extensive Experience Across the Business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5"/>
          <p:cNvSpPr txBox="1">
            <a:spLocks noGrp="1"/>
          </p:cNvSpPr>
          <p:nvPr>
            <p:ph type="body" idx="1"/>
          </p:nvPr>
        </p:nvSpPr>
        <p:spPr>
          <a:xfrm>
            <a:off x="359325" y="1257300"/>
            <a:ext cx="11491500" cy="13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Optimization is a useful tool in planning many different types of networks: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Communication network design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Supply chain network design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Traffic and road planning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Humanitarian relief efforts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Emergency services planning</a:t>
            </a:r>
            <a:endParaRPr/>
          </a:p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2" name="Google Shape;442;p55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4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443" name="Google Shape;443;p55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Network Design Problems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4" name="Google Shape;444;p55"/>
          <p:cNvSpPr/>
          <p:nvPr/>
        </p:nvSpPr>
        <p:spPr>
          <a:xfrm>
            <a:off x="3388275" y="4610597"/>
            <a:ext cx="510600" cy="496200"/>
          </a:xfrm>
          <a:prstGeom prst="ellipse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55"/>
          <p:cNvSpPr/>
          <p:nvPr/>
        </p:nvSpPr>
        <p:spPr>
          <a:xfrm>
            <a:off x="4021912" y="4981484"/>
            <a:ext cx="969900" cy="942600"/>
          </a:xfrm>
          <a:prstGeom prst="ellipse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55"/>
          <p:cNvSpPr/>
          <p:nvPr/>
        </p:nvSpPr>
        <p:spPr>
          <a:xfrm>
            <a:off x="3540458" y="5831287"/>
            <a:ext cx="627900" cy="610200"/>
          </a:xfrm>
          <a:prstGeom prst="ellipse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55"/>
          <p:cNvSpPr/>
          <p:nvPr/>
        </p:nvSpPr>
        <p:spPr>
          <a:xfrm>
            <a:off x="6044466" y="4619759"/>
            <a:ext cx="510600" cy="496200"/>
          </a:xfrm>
          <a:prstGeom prst="ellipse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55"/>
          <p:cNvSpPr/>
          <p:nvPr/>
        </p:nvSpPr>
        <p:spPr>
          <a:xfrm>
            <a:off x="6235830" y="5507817"/>
            <a:ext cx="510600" cy="496200"/>
          </a:xfrm>
          <a:prstGeom prst="ellipse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55"/>
          <p:cNvSpPr/>
          <p:nvPr/>
        </p:nvSpPr>
        <p:spPr>
          <a:xfrm>
            <a:off x="8471355" y="4691725"/>
            <a:ext cx="298200" cy="2898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55"/>
          <p:cNvSpPr/>
          <p:nvPr/>
        </p:nvSpPr>
        <p:spPr>
          <a:xfrm>
            <a:off x="8471355" y="5075124"/>
            <a:ext cx="298200" cy="2898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55"/>
          <p:cNvSpPr/>
          <p:nvPr/>
        </p:nvSpPr>
        <p:spPr>
          <a:xfrm>
            <a:off x="8471355" y="5458523"/>
            <a:ext cx="298200" cy="2898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5"/>
          <p:cNvSpPr/>
          <p:nvPr/>
        </p:nvSpPr>
        <p:spPr>
          <a:xfrm>
            <a:off x="8471355" y="5841922"/>
            <a:ext cx="298200" cy="2898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55"/>
          <p:cNvSpPr/>
          <p:nvPr/>
        </p:nvSpPr>
        <p:spPr>
          <a:xfrm>
            <a:off x="8471355" y="6225321"/>
            <a:ext cx="298200" cy="2898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4" name="Google Shape;454;p55"/>
          <p:cNvCxnSpPr>
            <a:stCxn id="444" idx="6"/>
            <a:endCxn id="447" idx="2"/>
          </p:cNvCxnSpPr>
          <p:nvPr/>
        </p:nvCxnSpPr>
        <p:spPr>
          <a:xfrm>
            <a:off x="3898875" y="4858697"/>
            <a:ext cx="2145600" cy="93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5" name="Google Shape;455;p55"/>
          <p:cNvCxnSpPr>
            <a:stCxn id="445" idx="6"/>
            <a:endCxn id="447" idx="2"/>
          </p:cNvCxnSpPr>
          <p:nvPr/>
        </p:nvCxnSpPr>
        <p:spPr>
          <a:xfrm rot="10800000" flipH="1">
            <a:off x="4991812" y="4867784"/>
            <a:ext cx="1052700" cy="5850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6" name="Google Shape;456;p55"/>
          <p:cNvCxnSpPr>
            <a:stCxn id="446" idx="6"/>
            <a:endCxn id="448" idx="2"/>
          </p:cNvCxnSpPr>
          <p:nvPr/>
        </p:nvCxnSpPr>
        <p:spPr>
          <a:xfrm rot="10800000" flipH="1">
            <a:off x="4168358" y="5755987"/>
            <a:ext cx="2067600" cy="3804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7" name="Google Shape;457;p55"/>
          <p:cNvCxnSpPr>
            <a:stCxn id="445" idx="6"/>
            <a:endCxn id="448" idx="2"/>
          </p:cNvCxnSpPr>
          <p:nvPr/>
        </p:nvCxnSpPr>
        <p:spPr>
          <a:xfrm>
            <a:off x="4991812" y="5452784"/>
            <a:ext cx="1244100" cy="3030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8" name="Google Shape;458;p55"/>
          <p:cNvCxnSpPr>
            <a:stCxn id="447" idx="6"/>
          </p:cNvCxnSpPr>
          <p:nvPr/>
        </p:nvCxnSpPr>
        <p:spPr>
          <a:xfrm rot="10800000" flipH="1">
            <a:off x="6555066" y="4453259"/>
            <a:ext cx="1916400" cy="4146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9" name="Google Shape;459;p55"/>
          <p:cNvCxnSpPr>
            <a:stCxn id="447" idx="6"/>
            <a:endCxn id="449" idx="2"/>
          </p:cNvCxnSpPr>
          <p:nvPr/>
        </p:nvCxnSpPr>
        <p:spPr>
          <a:xfrm rot="10800000" flipH="1">
            <a:off x="6555066" y="4836659"/>
            <a:ext cx="1916400" cy="312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0" name="Google Shape;460;p55"/>
          <p:cNvCxnSpPr>
            <a:stCxn id="447" idx="6"/>
            <a:endCxn id="450" idx="2"/>
          </p:cNvCxnSpPr>
          <p:nvPr/>
        </p:nvCxnSpPr>
        <p:spPr>
          <a:xfrm>
            <a:off x="6555066" y="4867859"/>
            <a:ext cx="1916400" cy="3522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1" name="Google Shape;461;p55"/>
          <p:cNvCxnSpPr>
            <a:stCxn id="447" idx="6"/>
            <a:endCxn id="451" idx="2"/>
          </p:cNvCxnSpPr>
          <p:nvPr/>
        </p:nvCxnSpPr>
        <p:spPr>
          <a:xfrm>
            <a:off x="6555066" y="4867859"/>
            <a:ext cx="1916400" cy="7356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2" name="Google Shape;462;p55"/>
          <p:cNvCxnSpPr>
            <a:stCxn id="447" idx="6"/>
            <a:endCxn id="452" idx="2"/>
          </p:cNvCxnSpPr>
          <p:nvPr/>
        </p:nvCxnSpPr>
        <p:spPr>
          <a:xfrm>
            <a:off x="6555066" y="4867859"/>
            <a:ext cx="1916400" cy="11190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3" name="Google Shape;463;p55"/>
          <p:cNvCxnSpPr>
            <a:stCxn id="448" idx="6"/>
            <a:endCxn id="449" idx="2"/>
          </p:cNvCxnSpPr>
          <p:nvPr/>
        </p:nvCxnSpPr>
        <p:spPr>
          <a:xfrm rot="10800000" flipH="1">
            <a:off x="6746430" y="4836717"/>
            <a:ext cx="1725000" cy="9192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4" name="Google Shape;464;p55"/>
          <p:cNvCxnSpPr>
            <a:stCxn id="448" idx="6"/>
            <a:endCxn id="450" idx="2"/>
          </p:cNvCxnSpPr>
          <p:nvPr/>
        </p:nvCxnSpPr>
        <p:spPr>
          <a:xfrm rot="10800000" flipH="1">
            <a:off x="6746430" y="5220117"/>
            <a:ext cx="1725000" cy="5358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5" name="Google Shape;465;p55"/>
          <p:cNvCxnSpPr>
            <a:stCxn id="448" idx="6"/>
            <a:endCxn id="451" idx="2"/>
          </p:cNvCxnSpPr>
          <p:nvPr/>
        </p:nvCxnSpPr>
        <p:spPr>
          <a:xfrm rot="10800000" flipH="1">
            <a:off x="6746430" y="5603517"/>
            <a:ext cx="1725000" cy="1524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6" name="Google Shape;466;p55"/>
          <p:cNvCxnSpPr>
            <a:stCxn id="448" idx="6"/>
            <a:endCxn id="452" idx="2"/>
          </p:cNvCxnSpPr>
          <p:nvPr/>
        </p:nvCxnSpPr>
        <p:spPr>
          <a:xfrm>
            <a:off x="6746430" y="5755917"/>
            <a:ext cx="1725000" cy="2310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7" name="Google Shape;467;p55"/>
          <p:cNvCxnSpPr>
            <a:stCxn id="448" idx="6"/>
            <a:endCxn id="453" idx="2"/>
          </p:cNvCxnSpPr>
          <p:nvPr/>
        </p:nvCxnSpPr>
        <p:spPr>
          <a:xfrm>
            <a:off x="6746430" y="5755917"/>
            <a:ext cx="1725000" cy="6144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8" name="Google Shape;468;p55"/>
          <p:cNvSpPr/>
          <p:nvPr/>
        </p:nvSpPr>
        <p:spPr>
          <a:xfrm>
            <a:off x="8471355" y="4308325"/>
            <a:ext cx="298200" cy="2898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6"/>
          <p:cNvSpPr txBox="1">
            <a:spLocks noGrp="1"/>
          </p:cNvSpPr>
          <p:nvPr>
            <p:ph type="body" idx="1"/>
          </p:nvPr>
        </p:nvSpPr>
        <p:spPr>
          <a:xfrm>
            <a:off x="359325" y="1257300"/>
            <a:ext cx="11491500" cy="13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Optimization is a useful tool in planning many different types of networks: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Communication network design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4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Supply chain network design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Traffic and road planning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Humanitarian relief efforts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Emergency services planning</a:t>
            </a:r>
            <a:endParaRPr/>
          </a:p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4" name="Google Shape;474;p56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4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475" name="Google Shape;475;p56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Network Design Problems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6" name="Google Shape;476;p56"/>
          <p:cNvSpPr/>
          <p:nvPr/>
        </p:nvSpPr>
        <p:spPr>
          <a:xfrm>
            <a:off x="3388275" y="4610597"/>
            <a:ext cx="510600" cy="496200"/>
          </a:xfrm>
          <a:prstGeom prst="ellipse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56"/>
          <p:cNvSpPr/>
          <p:nvPr/>
        </p:nvSpPr>
        <p:spPr>
          <a:xfrm>
            <a:off x="4021912" y="4981484"/>
            <a:ext cx="969900" cy="942600"/>
          </a:xfrm>
          <a:prstGeom prst="ellipse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56"/>
          <p:cNvSpPr/>
          <p:nvPr/>
        </p:nvSpPr>
        <p:spPr>
          <a:xfrm>
            <a:off x="3540458" y="5831287"/>
            <a:ext cx="627900" cy="610200"/>
          </a:xfrm>
          <a:prstGeom prst="ellipse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56"/>
          <p:cNvSpPr/>
          <p:nvPr/>
        </p:nvSpPr>
        <p:spPr>
          <a:xfrm>
            <a:off x="6044466" y="4619759"/>
            <a:ext cx="510600" cy="496200"/>
          </a:xfrm>
          <a:prstGeom prst="ellipse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56"/>
          <p:cNvSpPr/>
          <p:nvPr/>
        </p:nvSpPr>
        <p:spPr>
          <a:xfrm>
            <a:off x="6235830" y="5507817"/>
            <a:ext cx="510600" cy="496200"/>
          </a:xfrm>
          <a:prstGeom prst="ellipse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56"/>
          <p:cNvSpPr/>
          <p:nvPr/>
        </p:nvSpPr>
        <p:spPr>
          <a:xfrm>
            <a:off x="8471355" y="4691725"/>
            <a:ext cx="298200" cy="2898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6"/>
          <p:cNvSpPr/>
          <p:nvPr/>
        </p:nvSpPr>
        <p:spPr>
          <a:xfrm>
            <a:off x="8471355" y="5075124"/>
            <a:ext cx="298200" cy="2898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56"/>
          <p:cNvSpPr/>
          <p:nvPr/>
        </p:nvSpPr>
        <p:spPr>
          <a:xfrm>
            <a:off x="8471355" y="5458523"/>
            <a:ext cx="298200" cy="2898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6"/>
          <p:cNvSpPr/>
          <p:nvPr/>
        </p:nvSpPr>
        <p:spPr>
          <a:xfrm>
            <a:off x="8471355" y="5841922"/>
            <a:ext cx="298200" cy="2898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56"/>
          <p:cNvSpPr/>
          <p:nvPr/>
        </p:nvSpPr>
        <p:spPr>
          <a:xfrm>
            <a:off x="8471355" y="6225321"/>
            <a:ext cx="298200" cy="2898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6" name="Google Shape;486;p56"/>
          <p:cNvCxnSpPr>
            <a:stCxn id="476" idx="6"/>
            <a:endCxn id="479" idx="2"/>
          </p:cNvCxnSpPr>
          <p:nvPr/>
        </p:nvCxnSpPr>
        <p:spPr>
          <a:xfrm>
            <a:off x="3898875" y="4858697"/>
            <a:ext cx="2145600" cy="93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7" name="Google Shape;487;p56"/>
          <p:cNvCxnSpPr>
            <a:stCxn id="477" idx="6"/>
            <a:endCxn id="479" idx="2"/>
          </p:cNvCxnSpPr>
          <p:nvPr/>
        </p:nvCxnSpPr>
        <p:spPr>
          <a:xfrm rot="10800000" flipH="1">
            <a:off x="4991812" y="4867784"/>
            <a:ext cx="1052700" cy="5850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8" name="Google Shape;488;p56"/>
          <p:cNvCxnSpPr>
            <a:stCxn id="478" idx="6"/>
            <a:endCxn id="480" idx="2"/>
          </p:cNvCxnSpPr>
          <p:nvPr/>
        </p:nvCxnSpPr>
        <p:spPr>
          <a:xfrm rot="10800000" flipH="1">
            <a:off x="4168358" y="5755987"/>
            <a:ext cx="2067600" cy="3804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9" name="Google Shape;489;p56"/>
          <p:cNvCxnSpPr>
            <a:stCxn id="477" idx="6"/>
            <a:endCxn id="480" idx="2"/>
          </p:cNvCxnSpPr>
          <p:nvPr/>
        </p:nvCxnSpPr>
        <p:spPr>
          <a:xfrm>
            <a:off x="4991812" y="5452784"/>
            <a:ext cx="1244100" cy="3030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0" name="Google Shape;490;p56"/>
          <p:cNvCxnSpPr>
            <a:stCxn id="479" idx="6"/>
          </p:cNvCxnSpPr>
          <p:nvPr/>
        </p:nvCxnSpPr>
        <p:spPr>
          <a:xfrm rot="10800000" flipH="1">
            <a:off x="6555066" y="4453259"/>
            <a:ext cx="1916400" cy="4146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1" name="Google Shape;491;p56"/>
          <p:cNvCxnSpPr>
            <a:stCxn id="479" idx="6"/>
            <a:endCxn id="481" idx="2"/>
          </p:cNvCxnSpPr>
          <p:nvPr/>
        </p:nvCxnSpPr>
        <p:spPr>
          <a:xfrm rot="10800000" flipH="1">
            <a:off x="6555066" y="4836659"/>
            <a:ext cx="1916400" cy="312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2" name="Google Shape;492;p56"/>
          <p:cNvCxnSpPr>
            <a:stCxn id="479" idx="6"/>
            <a:endCxn id="482" idx="2"/>
          </p:cNvCxnSpPr>
          <p:nvPr/>
        </p:nvCxnSpPr>
        <p:spPr>
          <a:xfrm>
            <a:off x="6555066" y="4867859"/>
            <a:ext cx="1916400" cy="3522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3" name="Google Shape;493;p56"/>
          <p:cNvCxnSpPr>
            <a:stCxn id="479" idx="6"/>
            <a:endCxn id="483" idx="2"/>
          </p:cNvCxnSpPr>
          <p:nvPr/>
        </p:nvCxnSpPr>
        <p:spPr>
          <a:xfrm>
            <a:off x="6555066" y="4867859"/>
            <a:ext cx="1916400" cy="7356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4" name="Google Shape;494;p56"/>
          <p:cNvCxnSpPr>
            <a:stCxn id="479" idx="6"/>
            <a:endCxn id="484" idx="2"/>
          </p:cNvCxnSpPr>
          <p:nvPr/>
        </p:nvCxnSpPr>
        <p:spPr>
          <a:xfrm>
            <a:off x="6555066" y="4867859"/>
            <a:ext cx="1916400" cy="11190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5" name="Google Shape;495;p56"/>
          <p:cNvCxnSpPr>
            <a:stCxn id="480" idx="6"/>
            <a:endCxn id="481" idx="2"/>
          </p:cNvCxnSpPr>
          <p:nvPr/>
        </p:nvCxnSpPr>
        <p:spPr>
          <a:xfrm rot="10800000" flipH="1">
            <a:off x="6746430" y="4836717"/>
            <a:ext cx="1725000" cy="9192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6" name="Google Shape;496;p56"/>
          <p:cNvCxnSpPr>
            <a:stCxn id="480" idx="6"/>
            <a:endCxn id="482" idx="2"/>
          </p:cNvCxnSpPr>
          <p:nvPr/>
        </p:nvCxnSpPr>
        <p:spPr>
          <a:xfrm rot="10800000" flipH="1">
            <a:off x="6746430" y="5220117"/>
            <a:ext cx="1725000" cy="5358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7" name="Google Shape;497;p56"/>
          <p:cNvCxnSpPr>
            <a:stCxn id="480" idx="6"/>
            <a:endCxn id="483" idx="2"/>
          </p:cNvCxnSpPr>
          <p:nvPr/>
        </p:nvCxnSpPr>
        <p:spPr>
          <a:xfrm rot="10800000" flipH="1">
            <a:off x="6746430" y="5603517"/>
            <a:ext cx="1725000" cy="1524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8" name="Google Shape;498;p56"/>
          <p:cNvCxnSpPr>
            <a:stCxn id="480" idx="6"/>
            <a:endCxn id="484" idx="2"/>
          </p:cNvCxnSpPr>
          <p:nvPr/>
        </p:nvCxnSpPr>
        <p:spPr>
          <a:xfrm>
            <a:off x="6746430" y="5755917"/>
            <a:ext cx="1725000" cy="2310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9" name="Google Shape;499;p56"/>
          <p:cNvCxnSpPr>
            <a:stCxn id="480" idx="6"/>
            <a:endCxn id="485" idx="2"/>
          </p:cNvCxnSpPr>
          <p:nvPr/>
        </p:nvCxnSpPr>
        <p:spPr>
          <a:xfrm>
            <a:off x="6746430" y="5755917"/>
            <a:ext cx="1725000" cy="6144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0" name="Google Shape;500;p56"/>
          <p:cNvSpPr/>
          <p:nvPr/>
        </p:nvSpPr>
        <p:spPr>
          <a:xfrm>
            <a:off x="8471355" y="4308325"/>
            <a:ext cx="298200" cy="2898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7"/>
          <p:cNvSpPr txBox="1">
            <a:spLocks noGrp="1"/>
          </p:cNvSpPr>
          <p:nvPr>
            <p:ph type="body" idx="1"/>
          </p:nvPr>
        </p:nvSpPr>
        <p:spPr>
          <a:xfrm>
            <a:off x="359325" y="1104900"/>
            <a:ext cx="11702100" cy="29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There are many “flavors” of supply chain network design problems. These problems help organization understand: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marL="53816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What physical assets (factories, DC’s, manufacturing equipment) to invest in and when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53816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The selection and quantity of products to be manufactured at or sourced from each production site or supplier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53816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Determining optimal routing (i.e., shipping) of supply to satisfy customer demand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53816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How to achieve the above objectives while satisfying a variety of business constraints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6" name="Google Shape;506;p57"/>
          <p:cNvSpPr txBox="1">
            <a:spLocks noGrp="1"/>
          </p:cNvSpPr>
          <p:nvPr>
            <p:ph type="sldNum" idx="12"/>
          </p:nvPr>
        </p:nvSpPr>
        <p:spPr>
          <a:xfrm>
            <a:off x="11474161" y="6663267"/>
            <a:ext cx="5874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507" name="Google Shape;507;p57"/>
          <p:cNvSpPr txBox="1">
            <a:spLocks noGrp="1"/>
          </p:cNvSpPr>
          <p:nvPr>
            <p:ph type="title"/>
          </p:nvPr>
        </p:nvSpPr>
        <p:spPr>
          <a:xfrm>
            <a:off x="359317" y="443775"/>
            <a:ext cx="103086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Supply Chain Network Design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8" name="Google Shape;508;p57"/>
          <p:cNvSpPr/>
          <p:nvPr/>
        </p:nvSpPr>
        <p:spPr>
          <a:xfrm>
            <a:off x="3388275" y="4610597"/>
            <a:ext cx="510600" cy="496200"/>
          </a:xfrm>
          <a:prstGeom prst="ellipse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57"/>
          <p:cNvSpPr/>
          <p:nvPr/>
        </p:nvSpPr>
        <p:spPr>
          <a:xfrm>
            <a:off x="4021912" y="4981484"/>
            <a:ext cx="969900" cy="942600"/>
          </a:xfrm>
          <a:prstGeom prst="ellipse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57"/>
          <p:cNvSpPr/>
          <p:nvPr/>
        </p:nvSpPr>
        <p:spPr>
          <a:xfrm>
            <a:off x="3540458" y="5831287"/>
            <a:ext cx="627900" cy="610200"/>
          </a:xfrm>
          <a:prstGeom prst="ellipse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57"/>
          <p:cNvSpPr/>
          <p:nvPr/>
        </p:nvSpPr>
        <p:spPr>
          <a:xfrm>
            <a:off x="6044466" y="4619759"/>
            <a:ext cx="510600" cy="496200"/>
          </a:xfrm>
          <a:prstGeom prst="ellipse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57"/>
          <p:cNvSpPr/>
          <p:nvPr/>
        </p:nvSpPr>
        <p:spPr>
          <a:xfrm>
            <a:off x="6235830" y="5507817"/>
            <a:ext cx="510600" cy="496200"/>
          </a:xfrm>
          <a:prstGeom prst="ellipse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57"/>
          <p:cNvSpPr/>
          <p:nvPr/>
        </p:nvSpPr>
        <p:spPr>
          <a:xfrm>
            <a:off x="8471355" y="4308325"/>
            <a:ext cx="298200" cy="2898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57"/>
          <p:cNvSpPr/>
          <p:nvPr/>
        </p:nvSpPr>
        <p:spPr>
          <a:xfrm>
            <a:off x="8471355" y="4691725"/>
            <a:ext cx="298200" cy="2898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57"/>
          <p:cNvSpPr/>
          <p:nvPr/>
        </p:nvSpPr>
        <p:spPr>
          <a:xfrm>
            <a:off x="8471355" y="5075124"/>
            <a:ext cx="298200" cy="2898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57"/>
          <p:cNvSpPr/>
          <p:nvPr/>
        </p:nvSpPr>
        <p:spPr>
          <a:xfrm>
            <a:off x="8471355" y="5458523"/>
            <a:ext cx="298200" cy="2898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57"/>
          <p:cNvSpPr/>
          <p:nvPr/>
        </p:nvSpPr>
        <p:spPr>
          <a:xfrm>
            <a:off x="8471355" y="5841922"/>
            <a:ext cx="298200" cy="2898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57"/>
          <p:cNvSpPr/>
          <p:nvPr/>
        </p:nvSpPr>
        <p:spPr>
          <a:xfrm>
            <a:off x="8471355" y="6225321"/>
            <a:ext cx="298200" cy="2898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9" name="Google Shape;519;p57"/>
          <p:cNvCxnSpPr>
            <a:stCxn id="508" idx="6"/>
            <a:endCxn id="511" idx="2"/>
          </p:cNvCxnSpPr>
          <p:nvPr/>
        </p:nvCxnSpPr>
        <p:spPr>
          <a:xfrm>
            <a:off x="3898875" y="4858697"/>
            <a:ext cx="2145600" cy="93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0" name="Google Shape;520;p57"/>
          <p:cNvCxnSpPr>
            <a:stCxn id="509" idx="6"/>
            <a:endCxn id="511" idx="2"/>
          </p:cNvCxnSpPr>
          <p:nvPr/>
        </p:nvCxnSpPr>
        <p:spPr>
          <a:xfrm rot="10800000" flipH="1">
            <a:off x="4991812" y="4867784"/>
            <a:ext cx="1052700" cy="5850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1" name="Google Shape;521;p57"/>
          <p:cNvCxnSpPr>
            <a:stCxn id="510" idx="6"/>
            <a:endCxn id="512" idx="2"/>
          </p:cNvCxnSpPr>
          <p:nvPr/>
        </p:nvCxnSpPr>
        <p:spPr>
          <a:xfrm rot="10800000" flipH="1">
            <a:off x="4168358" y="5755987"/>
            <a:ext cx="2067600" cy="3804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2" name="Google Shape;522;p57"/>
          <p:cNvCxnSpPr>
            <a:stCxn id="509" idx="6"/>
            <a:endCxn id="512" idx="2"/>
          </p:cNvCxnSpPr>
          <p:nvPr/>
        </p:nvCxnSpPr>
        <p:spPr>
          <a:xfrm>
            <a:off x="4991812" y="5452784"/>
            <a:ext cx="1244100" cy="3030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3" name="Google Shape;523;p57"/>
          <p:cNvCxnSpPr>
            <a:stCxn id="511" idx="6"/>
            <a:endCxn id="513" idx="2"/>
          </p:cNvCxnSpPr>
          <p:nvPr/>
        </p:nvCxnSpPr>
        <p:spPr>
          <a:xfrm rot="10800000" flipH="1">
            <a:off x="6555066" y="4453259"/>
            <a:ext cx="1916400" cy="4146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4" name="Google Shape;524;p57"/>
          <p:cNvCxnSpPr>
            <a:stCxn id="511" idx="6"/>
            <a:endCxn id="514" idx="2"/>
          </p:cNvCxnSpPr>
          <p:nvPr/>
        </p:nvCxnSpPr>
        <p:spPr>
          <a:xfrm rot="10800000" flipH="1">
            <a:off x="6555066" y="4836659"/>
            <a:ext cx="1916400" cy="312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5" name="Google Shape;525;p57"/>
          <p:cNvCxnSpPr>
            <a:stCxn id="511" idx="6"/>
            <a:endCxn id="515" idx="2"/>
          </p:cNvCxnSpPr>
          <p:nvPr/>
        </p:nvCxnSpPr>
        <p:spPr>
          <a:xfrm>
            <a:off x="6555066" y="4867859"/>
            <a:ext cx="1916400" cy="3522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6" name="Google Shape;526;p57"/>
          <p:cNvCxnSpPr>
            <a:stCxn id="511" idx="6"/>
            <a:endCxn id="516" idx="2"/>
          </p:cNvCxnSpPr>
          <p:nvPr/>
        </p:nvCxnSpPr>
        <p:spPr>
          <a:xfrm>
            <a:off x="6555066" y="4867859"/>
            <a:ext cx="1916400" cy="7356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7" name="Google Shape;527;p57"/>
          <p:cNvCxnSpPr>
            <a:stCxn id="511" idx="6"/>
            <a:endCxn id="517" idx="2"/>
          </p:cNvCxnSpPr>
          <p:nvPr/>
        </p:nvCxnSpPr>
        <p:spPr>
          <a:xfrm>
            <a:off x="6555066" y="4867859"/>
            <a:ext cx="1916400" cy="11190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8" name="Google Shape;528;p57"/>
          <p:cNvCxnSpPr>
            <a:stCxn id="512" idx="6"/>
            <a:endCxn id="514" idx="2"/>
          </p:cNvCxnSpPr>
          <p:nvPr/>
        </p:nvCxnSpPr>
        <p:spPr>
          <a:xfrm rot="10800000" flipH="1">
            <a:off x="6746430" y="4836717"/>
            <a:ext cx="1725000" cy="9192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9" name="Google Shape;529;p57"/>
          <p:cNvCxnSpPr>
            <a:stCxn id="512" idx="6"/>
            <a:endCxn id="515" idx="2"/>
          </p:cNvCxnSpPr>
          <p:nvPr/>
        </p:nvCxnSpPr>
        <p:spPr>
          <a:xfrm rot="10800000" flipH="1">
            <a:off x="6746430" y="5220117"/>
            <a:ext cx="1725000" cy="5358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0" name="Google Shape;530;p57"/>
          <p:cNvCxnSpPr>
            <a:stCxn id="512" idx="6"/>
            <a:endCxn id="516" idx="2"/>
          </p:cNvCxnSpPr>
          <p:nvPr/>
        </p:nvCxnSpPr>
        <p:spPr>
          <a:xfrm rot="10800000" flipH="1">
            <a:off x="6746430" y="5603517"/>
            <a:ext cx="1725000" cy="1524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1" name="Google Shape;531;p57"/>
          <p:cNvCxnSpPr>
            <a:stCxn id="512" idx="6"/>
            <a:endCxn id="517" idx="2"/>
          </p:cNvCxnSpPr>
          <p:nvPr/>
        </p:nvCxnSpPr>
        <p:spPr>
          <a:xfrm>
            <a:off x="6746430" y="5755917"/>
            <a:ext cx="1725000" cy="2310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2" name="Google Shape;532;p57"/>
          <p:cNvCxnSpPr>
            <a:stCxn id="512" idx="6"/>
            <a:endCxn id="518" idx="2"/>
          </p:cNvCxnSpPr>
          <p:nvPr/>
        </p:nvCxnSpPr>
        <p:spPr>
          <a:xfrm>
            <a:off x="6746430" y="5755917"/>
            <a:ext cx="1725000" cy="6144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3" name="Google Shape;533;p57"/>
          <p:cNvSpPr txBox="1"/>
          <p:nvPr/>
        </p:nvSpPr>
        <p:spPr>
          <a:xfrm>
            <a:off x="2254950" y="3782425"/>
            <a:ext cx="32799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Production Sites/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Suppliers</a:t>
            </a:r>
            <a:endParaRPr sz="1800" b="1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4" name="Google Shape;534;p57"/>
          <p:cNvSpPr txBox="1"/>
          <p:nvPr/>
        </p:nvSpPr>
        <p:spPr>
          <a:xfrm>
            <a:off x="5421475" y="3782425"/>
            <a:ext cx="20823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Distribution </a:t>
            </a:r>
            <a:endParaRPr sz="1800" b="1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Centers (DC’s)</a:t>
            </a:r>
            <a:endParaRPr sz="1800" b="1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5" name="Google Shape;535;p57"/>
          <p:cNvSpPr txBox="1"/>
          <p:nvPr/>
        </p:nvSpPr>
        <p:spPr>
          <a:xfrm>
            <a:off x="7868587" y="3806175"/>
            <a:ext cx="13521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Customers</a:t>
            </a:r>
            <a:endParaRPr sz="1800" b="1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6" name="Google Shape;536;p57"/>
          <p:cNvSpPr/>
          <p:nvPr/>
        </p:nvSpPr>
        <p:spPr>
          <a:xfrm>
            <a:off x="2900150" y="3803725"/>
            <a:ext cx="6354900" cy="27858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4">
      <a:dk1>
        <a:srgbClr val="000000"/>
      </a:dk1>
      <a:lt1>
        <a:srgbClr val="FFFFFF"/>
      </a:lt1>
      <a:dk2>
        <a:srgbClr val="312F9C"/>
      </a:dk2>
      <a:lt2>
        <a:srgbClr val="1BB0DD"/>
      </a:lt2>
      <a:accent1>
        <a:srgbClr val="312F9C"/>
      </a:accent1>
      <a:accent2>
        <a:srgbClr val="108990"/>
      </a:accent2>
      <a:accent3>
        <a:srgbClr val="E83223"/>
      </a:accent3>
      <a:accent4>
        <a:srgbClr val="FC8124"/>
      </a:accent4>
      <a:accent5>
        <a:srgbClr val="FDC947"/>
      </a:accent5>
      <a:accent6>
        <a:srgbClr val="1275C0"/>
      </a:accent6>
      <a:hlink>
        <a:srgbClr val="312F9C"/>
      </a:hlink>
      <a:folHlink>
        <a:srgbClr val="1BB0D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24">
      <a:dk1>
        <a:srgbClr val="000000"/>
      </a:dk1>
      <a:lt1>
        <a:srgbClr val="FFFFFF"/>
      </a:lt1>
      <a:dk2>
        <a:srgbClr val="312F9C"/>
      </a:dk2>
      <a:lt2>
        <a:srgbClr val="1BB0DD"/>
      </a:lt2>
      <a:accent1>
        <a:srgbClr val="312F9C"/>
      </a:accent1>
      <a:accent2>
        <a:srgbClr val="108990"/>
      </a:accent2>
      <a:accent3>
        <a:srgbClr val="E83223"/>
      </a:accent3>
      <a:accent4>
        <a:srgbClr val="FC8124"/>
      </a:accent4>
      <a:accent5>
        <a:srgbClr val="FDC947"/>
      </a:accent5>
      <a:accent6>
        <a:srgbClr val="1275C0"/>
      </a:accent6>
      <a:hlink>
        <a:srgbClr val="312F9C"/>
      </a:hlink>
      <a:folHlink>
        <a:srgbClr val="1BB0D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3008</Words>
  <Application>Microsoft Office PowerPoint</Application>
  <PresentationFormat>Widescreen</PresentationFormat>
  <Paragraphs>494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Courier New</vt:lpstr>
      <vt:lpstr>Calibri</vt:lpstr>
      <vt:lpstr>Noto Sans Symbols</vt:lpstr>
      <vt:lpstr>Arial</vt:lpstr>
      <vt:lpstr>Roboto</vt:lpstr>
      <vt:lpstr>Quattrocento Sans</vt:lpstr>
      <vt:lpstr>Office Theme</vt:lpstr>
      <vt:lpstr>Office Theme</vt:lpstr>
      <vt:lpstr>Best Practices for  Network Design Modeling</vt:lpstr>
      <vt:lpstr>Best Practices for  Network Design Modeling</vt:lpstr>
      <vt:lpstr>Speakers Introduction</vt:lpstr>
      <vt:lpstr>Agenda</vt:lpstr>
      <vt:lpstr>End-to-End Analytics at a Glance</vt:lpstr>
      <vt:lpstr>Extensive Experience Across the Business</vt:lpstr>
      <vt:lpstr>Network Design Problems</vt:lpstr>
      <vt:lpstr>Network Design Problems</vt:lpstr>
      <vt:lpstr>Supply Chain Network Design</vt:lpstr>
      <vt:lpstr>Sample Problem: Network Design MIP</vt:lpstr>
      <vt:lpstr>An Offer We Couldn’t Refuse…</vt:lpstr>
      <vt:lpstr>Chip Choptimization!</vt:lpstr>
      <vt:lpstr>Problem Formulation</vt:lpstr>
      <vt:lpstr>Problem Formulation: Objective Function</vt:lpstr>
      <vt:lpstr>Problem Formulation: Physical Constraints</vt:lpstr>
      <vt:lpstr>Problem Formulation: Flow Constraints</vt:lpstr>
      <vt:lpstr>Problem Formulation: Indicator Constraints</vt:lpstr>
      <vt:lpstr>Problem Formulation</vt:lpstr>
      <vt:lpstr>Gurobi Model</vt:lpstr>
      <vt:lpstr>Using a Model in Practice</vt:lpstr>
      <vt:lpstr>Defining Scenarios</vt:lpstr>
      <vt:lpstr>Baseline Scenario Considerations</vt:lpstr>
      <vt:lpstr>Baseline Scenario</vt:lpstr>
      <vt:lpstr>Baseline Scenario</vt:lpstr>
      <vt:lpstr>Greenfield Scenario</vt:lpstr>
      <vt:lpstr>Business Scenario 1: Pragmatic Solution</vt:lpstr>
      <vt:lpstr>Business Scenario 1: Pragmatic Solution</vt:lpstr>
      <vt:lpstr>Business Scenario 2: New DC Placement</vt:lpstr>
      <vt:lpstr>Business Scenario 2: New DC Placement</vt:lpstr>
      <vt:lpstr>Business Scenario 2: New DC Placement</vt:lpstr>
      <vt:lpstr>Business Consideration: Seasonality</vt:lpstr>
      <vt:lpstr>Business Consideration: Seasonality</vt:lpstr>
      <vt:lpstr>Optimal Scenario: Bada-Bing! Everyone is Happy</vt:lpstr>
      <vt:lpstr>Common SC Network Design Questions</vt:lpstr>
      <vt:lpstr>Common Challenges</vt:lpstr>
      <vt:lpstr>How End-to-End Can Help…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 for  Network Design Modeling</dc:title>
  <dc:creator>Russell Halper</dc:creator>
  <cp:lastModifiedBy>Russell Halper</cp:lastModifiedBy>
  <cp:revision>4</cp:revision>
  <dcterms:modified xsi:type="dcterms:W3CDTF">2019-10-30T14:20:37Z</dcterms:modified>
</cp:coreProperties>
</file>